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86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F7CC0-89CE-87F0-93FA-4C0839909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B6460-2E01-372A-D08F-C377DFA13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6B533-A9E5-BFBB-A8A9-E6C9BB88E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5999E-DFEB-BE76-C7C3-54CC28911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1601C-45B3-41A3-103D-87FDF62E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44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F6A48-617E-F308-0282-D08C27FA3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C7C09-12AD-0E01-5CF7-6A9CDBBD0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4543A-5AFF-BFB3-6335-B109D3B7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D24E1-4E81-1BB8-7AD1-3A636B5E0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E2F13-7A69-A07D-B645-201ED77F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49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CF9984-1817-7136-8DB6-D7916DA09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01332-775A-3ACB-3E7F-09F9020C1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EA2CE-F12D-6E14-6CA7-21820481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51F8F-89C4-E9DE-66BA-95CBD5B33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A123F-33F7-B354-416D-BB08FB7E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87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C644-57A7-FDB5-8135-0ACBA3D4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91D82-8902-8D91-0066-A5DD7FE08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5F948-1F60-A37D-F696-025F1DAE6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D8EC7-7B2E-19E9-1539-AE6C7EFE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45A2E-8882-2AA8-4A29-261D89B9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1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B43DE-BED7-F9A7-A703-E8AD09EE0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0FFF3-957F-90D3-DB11-69555EDB9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8BAE2-9A96-A641-CB4E-5FB335C8C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A13BA-70F4-32A1-DF22-1279ACC04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FC512-11F1-A051-38C3-97DAF0A4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79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399C-375F-5EE9-3CAF-2DAB890C0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2EFC0-3721-AAFD-03FF-9ADF404AA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A7450-B018-95AF-4B0F-E03A1804E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4CF50-6DA4-B9C5-86D4-65A5D91B4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7F01C-8366-EE21-B34A-1CF82DF4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94A3C-FC56-7A80-B9E1-FE861B197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92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2BFF-D574-0AF6-BE8F-36CB1BBB5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8B486-1B2E-8624-A0AC-7A1443C2D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6A55B-DB20-7DCB-B25A-6B4FAD5A0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E49BE0-F6B9-E67E-301F-3AEDE03CF8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C45707-AB72-78C8-A30B-7AF76960B0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5D1FB6-DC2E-237E-F3B4-F17DBB6C8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EDDDA-376A-88E5-B7D5-77BAC8310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11BE89-4829-7C31-D921-5A4178575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53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8C1C0-8EDC-CA56-19D5-2B365C92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BA3AE7-EDA7-0966-D622-DED018E93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5DE08-9296-713D-2C83-A9726B041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22F7E-C9D8-0181-4B8F-574A43992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13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3FAE70-8044-7CDE-1E53-E0888C70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2D90B0-3817-AE3F-CFE0-4A25BD551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37621-9B7F-8442-B004-ABBE90180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31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37300-6EB3-2CFE-58F6-ECEFCFDA0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A8513-8CFC-5A70-3385-E0B0DDC9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D9269D-7474-2825-9D31-BCA769717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475494-0BF1-A81A-385B-F3377B52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0B85-B5B8-7443-6A20-63DD70F9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0DEB2-78BC-C972-D5D7-C33CE102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91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5B2F3-AFE8-9AC7-AF47-D9AAE0298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04F7C7-94F7-0DF2-AD8D-3E1F9A5FEF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5CC2D-FB8A-5129-A891-E4EE0FCC6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B6899-9A35-8DFD-23FB-FD7A81798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AA2C6-F163-DE3C-F54F-229FC769C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13F9F-1818-4D79-88B6-1E13C978C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4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 t="-56000" b="-5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AE1007-3116-B170-7583-B2F33C95A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D2531-36EB-0B5E-7013-9FE831527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BA67F-4F75-82DE-0655-B4CF6C5550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88C14-1D69-4234-B371-4B5350AE121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42DB7-6D77-9C56-DE6E-BAD7BAC822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82549-DB37-ED30-DCFF-0317CBDED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75FB8-AF65-49AB-B9A2-B86F3F5FB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89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AE7DCC-7486-5F72-8B83-E5E69ABA411F}"/>
              </a:ext>
            </a:extLst>
          </p:cNvPr>
          <p:cNvSpPr txBox="1"/>
          <p:nvPr/>
        </p:nvSpPr>
        <p:spPr>
          <a:xfrm>
            <a:off x="740833" y="622094"/>
            <a:ext cx="1071033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>
                <a:solidFill>
                  <a:schemeClr val="bg2">
                    <a:lumMod val="50000"/>
                  </a:schemeClr>
                </a:solidFill>
                <a:latin typeface="Broadcast Matter" pitchFamily="50" charset="0"/>
              </a:rPr>
              <a:t>3 Circles</a:t>
            </a:r>
          </a:p>
          <a:p>
            <a:pPr algn="ctr"/>
            <a:r>
              <a:rPr lang="en-GB" sz="13800" b="1" dirty="0">
                <a:solidFill>
                  <a:schemeClr val="bg2">
                    <a:lumMod val="50000"/>
                  </a:schemeClr>
                </a:solidFill>
                <a:latin typeface="Broadcast Matter" pitchFamily="50" charset="0"/>
              </a:rPr>
              <a:t>Gospel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2536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AD61908-F5C4-38F0-F798-8FCF03F25F62}"/>
              </a:ext>
            </a:extLst>
          </p:cNvPr>
          <p:cNvSpPr/>
          <p:nvPr/>
        </p:nvSpPr>
        <p:spPr>
          <a:xfrm>
            <a:off x="7679267" y="1617498"/>
            <a:ext cx="2160000" cy="2160000"/>
          </a:xfrm>
          <a:prstGeom prst="ellipse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Connector: Curved 2">
            <a:extLst>
              <a:ext uri="{FF2B5EF4-FFF2-40B4-BE49-F238E27FC236}">
                <a16:creationId xmlns:a16="http://schemas.microsoft.com/office/drawing/2014/main" id="{61A72296-6B5C-B25C-F887-97B95B78E506}"/>
              </a:ext>
            </a:extLst>
          </p:cNvPr>
          <p:cNvCxnSpPr>
            <a:cxnSpLocks/>
          </p:cNvCxnSpPr>
          <p:nvPr/>
        </p:nvCxnSpPr>
        <p:spPr>
          <a:xfrm rot="16200000" flipH="1">
            <a:off x="8221262" y="2422423"/>
            <a:ext cx="1024466" cy="474133"/>
          </a:xfrm>
          <a:prstGeom prst="curvedConnector3">
            <a:avLst>
              <a:gd name="adj1" fmla="val 49999"/>
            </a:avLst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4134DBF6-FFE3-3F8F-E875-59EBD5C4DBF8}"/>
              </a:ext>
            </a:extLst>
          </p:cNvPr>
          <p:cNvCxnSpPr>
            <a:cxnSpLocks/>
          </p:cNvCxnSpPr>
          <p:nvPr/>
        </p:nvCxnSpPr>
        <p:spPr>
          <a:xfrm rot="6840000" flipH="1" flipV="1">
            <a:off x="9029415" y="1179079"/>
            <a:ext cx="1021404" cy="175098"/>
          </a:xfrm>
          <a:prstGeom prst="bentConnector3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6C79E89A-5677-98EE-A806-74BD7F6504BD}"/>
              </a:ext>
            </a:extLst>
          </p:cNvPr>
          <p:cNvCxnSpPr>
            <a:cxnSpLocks/>
          </p:cNvCxnSpPr>
          <p:nvPr/>
        </p:nvCxnSpPr>
        <p:spPr>
          <a:xfrm rot="7920000" flipH="1" flipV="1">
            <a:off x="9409078" y="1529949"/>
            <a:ext cx="1021404" cy="175098"/>
          </a:xfrm>
          <a:prstGeom prst="bentConnector3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828F1935-ABF7-13B1-4602-52BB28B29043}"/>
              </a:ext>
            </a:extLst>
          </p:cNvPr>
          <p:cNvCxnSpPr>
            <a:cxnSpLocks/>
          </p:cNvCxnSpPr>
          <p:nvPr/>
        </p:nvCxnSpPr>
        <p:spPr>
          <a:xfrm rot="9420000" flipH="1" flipV="1">
            <a:off x="9731955" y="1995970"/>
            <a:ext cx="1021404" cy="175098"/>
          </a:xfrm>
          <a:prstGeom prst="bentConnector3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DC862A75-955F-1EAE-2534-973D90D6800B}"/>
              </a:ext>
            </a:extLst>
          </p:cNvPr>
          <p:cNvCxnSpPr>
            <a:cxnSpLocks/>
          </p:cNvCxnSpPr>
          <p:nvPr/>
        </p:nvCxnSpPr>
        <p:spPr>
          <a:xfrm rot="10740000" flipH="1" flipV="1">
            <a:off x="9815866" y="2554588"/>
            <a:ext cx="1021404" cy="175098"/>
          </a:xfrm>
          <a:prstGeom prst="bentConnector3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24282123-5D0C-C34D-0051-956F1E2B441B}"/>
              </a:ext>
            </a:extLst>
          </p:cNvPr>
          <p:cNvSpPr/>
          <p:nvPr/>
        </p:nvSpPr>
        <p:spPr>
          <a:xfrm>
            <a:off x="2471726" y="1617498"/>
            <a:ext cx="2160000" cy="2160000"/>
          </a:xfrm>
          <a:prstGeom prst="ellipse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B08F27B-FFF5-A1A0-64AA-76F54B4E43E2}"/>
              </a:ext>
            </a:extLst>
          </p:cNvPr>
          <p:cNvSpPr/>
          <p:nvPr/>
        </p:nvSpPr>
        <p:spPr>
          <a:xfrm>
            <a:off x="5016000" y="4376910"/>
            <a:ext cx="2160000" cy="2160000"/>
          </a:xfrm>
          <a:prstGeom prst="ellipse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0CAE30D-90FA-B705-229D-BE1F8862216C}"/>
              </a:ext>
            </a:extLst>
          </p:cNvPr>
          <p:cNvCxnSpPr/>
          <p:nvPr/>
        </p:nvCxnSpPr>
        <p:spPr>
          <a:xfrm>
            <a:off x="6096000" y="4620644"/>
            <a:ext cx="0" cy="62257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8BE80C-1A45-73FF-23AE-61324E628F92}"/>
              </a:ext>
            </a:extLst>
          </p:cNvPr>
          <p:cNvCxnSpPr/>
          <p:nvPr/>
        </p:nvCxnSpPr>
        <p:spPr>
          <a:xfrm>
            <a:off x="5894962" y="4824925"/>
            <a:ext cx="398834" cy="0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E52756F-87BA-BA50-7AD8-78ED31D3B811}"/>
              </a:ext>
            </a:extLst>
          </p:cNvPr>
          <p:cNvCxnSpPr/>
          <p:nvPr/>
        </p:nvCxnSpPr>
        <p:spPr>
          <a:xfrm flipH="1">
            <a:off x="6293796" y="4824925"/>
            <a:ext cx="447472" cy="428017"/>
          </a:xfrm>
          <a:prstGeom prst="straightConnector1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77798B-7085-A4F0-0B0B-0BBD0B629736}"/>
              </a:ext>
            </a:extLst>
          </p:cNvPr>
          <p:cNvCxnSpPr>
            <a:cxnSpLocks/>
          </p:cNvCxnSpPr>
          <p:nvPr/>
        </p:nvCxnSpPr>
        <p:spPr>
          <a:xfrm rot="5400000" flipH="1">
            <a:off x="5457217" y="4815197"/>
            <a:ext cx="447472" cy="428017"/>
          </a:xfrm>
          <a:prstGeom prst="straightConnector1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E19BCA01-5092-73ED-568B-A769C8022FD7}"/>
              </a:ext>
            </a:extLst>
          </p:cNvPr>
          <p:cNvCxnSpPr>
            <a:cxnSpLocks/>
          </p:cNvCxnSpPr>
          <p:nvPr/>
        </p:nvCxnSpPr>
        <p:spPr>
          <a:xfrm rot="12300000" flipH="1">
            <a:off x="5573829" y="5398266"/>
            <a:ext cx="1024466" cy="474133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A7C6AF51-FB8E-D9D9-40A9-1A2B24D06BFC}"/>
              </a:ext>
            </a:extLst>
          </p:cNvPr>
          <p:cNvCxnSpPr>
            <a:cxnSpLocks/>
          </p:cNvCxnSpPr>
          <p:nvPr/>
        </p:nvCxnSpPr>
        <p:spPr>
          <a:xfrm rot="12300000" flipH="1">
            <a:off x="5573828" y="5626711"/>
            <a:ext cx="1024466" cy="474133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Heart 24">
            <a:extLst>
              <a:ext uri="{FF2B5EF4-FFF2-40B4-BE49-F238E27FC236}">
                <a16:creationId xmlns:a16="http://schemas.microsoft.com/office/drawing/2014/main" id="{CA4EABD8-4EA6-3BAE-F6AD-E01C3E195B9D}"/>
              </a:ext>
            </a:extLst>
          </p:cNvPr>
          <p:cNvSpPr/>
          <p:nvPr/>
        </p:nvSpPr>
        <p:spPr>
          <a:xfrm>
            <a:off x="3006518" y="2223274"/>
            <a:ext cx="1090416" cy="948448"/>
          </a:xfrm>
          <a:prstGeom prst="hear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304ED8A5-503A-70A1-2090-F1881A225728}"/>
              </a:ext>
            </a:extLst>
          </p:cNvPr>
          <p:cNvSpPr/>
          <p:nvPr/>
        </p:nvSpPr>
        <p:spPr>
          <a:xfrm rot="10800000">
            <a:off x="3659246" y="2363656"/>
            <a:ext cx="2435133" cy="3052800"/>
          </a:xfrm>
          <a:prstGeom prst="arc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E92558DB-CFD3-C50A-3DD8-AD0FC89C7F3C}"/>
              </a:ext>
            </a:extLst>
          </p:cNvPr>
          <p:cNvSpPr/>
          <p:nvPr/>
        </p:nvSpPr>
        <p:spPr>
          <a:xfrm rot="16200000" flipH="1" flipV="1">
            <a:off x="5815154" y="2681127"/>
            <a:ext cx="3052800" cy="2433600"/>
          </a:xfrm>
          <a:prstGeom prst="arc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29EAC5AE-4588-7149-86D7-D4B30AAEAE6B}"/>
              </a:ext>
            </a:extLst>
          </p:cNvPr>
          <p:cNvSpPr/>
          <p:nvPr/>
        </p:nvSpPr>
        <p:spPr>
          <a:xfrm>
            <a:off x="4096933" y="876532"/>
            <a:ext cx="4117641" cy="1505818"/>
          </a:xfrm>
          <a:prstGeom prst="arc">
            <a:avLst>
              <a:gd name="adj1" fmla="val 10878329"/>
              <a:gd name="adj2" fmla="val 0"/>
            </a:avLst>
          </a:prstGeom>
          <a:ln w="76200">
            <a:solidFill>
              <a:schemeClr val="bg2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8EA3446-3898-2BDE-F4AA-0FDBE35F6934}"/>
              </a:ext>
            </a:extLst>
          </p:cNvPr>
          <p:cNvCxnSpPr>
            <a:cxnSpLocks/>
          </p:cNvCxnSpPr>
          <p:nvPr/>
        </p:nvCxnSpPr>
        <p:spPr>
          <a:xfrm>
            <a:off x="4631726" y="876532"/>
            <a:ext cx="134827" cy="432912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5691031F-44A3-DB9C-491E-936BD073C832}"/>
              </a:ext>
            </a:extLst>
          </p:cNvPr>
          <p:cNvSpPr/>
          <p:nvPr/>
        </p:nvSpPr>
        <p:spPr>
          <a:xfrm>
            <a:off x="5583133" y="840351"/>
            <a:ext cx="9509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60FD9AD-7B3E-AE0C-F6EE-1A527370DB42}"/>
              </a:ext>
            </a:extLst>
          </p:cNvPr>
          <p:cNvSpPr/>
          <p:nvPr/>
        </p:nvSpPr>
        <p:spPr>
          <a:xfrm rot="516922">
            <a:off x="6273556" y="235300"/>
            <a:ext cx="171181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DEATH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7D9F3-4F36-7C43-B22B-830BA019C4A7}"/>
              </a:ext>
            </a:extLst>
          </p:cNvPr>
          <p:cNvSpPr/>
          <p:nvPr/>
        </p:nvSpPr>
        <p:spPr>
          <a:xfrm>
            <a:off x="8026898" y="5039606"/>
            <a:ext cx="121565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Turn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4944E6C-0D73-899E-3A62-0E046DBB8F75}"/>
              </a:ext>
            </a:extLst>
          </p:cNvPr>
          <p:cNvGrpSpPr/>
          <p:nvPr/>
        </p:nvGrpSpPr>
        <p:grpSpPr>
          <a:xfrm>
            <a:off x="1556426" y="3832160"/>
            <a:ext cx="823904" cy="2151854"/>
            <a:chOff x="1984443" y="4376910"/>
            <a:chExt cx="823904" cy="2151854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23D5AF6-1D63-52D9-5002-529F88CB6FE3}"/>
                </a:ext>
              </a:extLst>
            </p:cNvPr>
            <p:cNvSpPr/>
            <p:nvPr/>
          </p:nvSpPr>
          <p:spPr>
            <a:xfrm>
              <a:off x="1984443" y="4376910"/>
              <a:ext cx="823904" cy="662696"/>
            </a:xfrm>
            <a:prstGeom prst="ellipse">
              <a:avLst/>
            </a:prstGeom>
            <a:noFill/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87F9962-A226-2E11-F3A1-13C9D7D1AC21}"/>
                </a:ext>
              </a:extLst>
            </p:cNvPr>
            <p:cNvCxnSpPr>
              <a:stCxn id="37" idx="4"/>
            </p:cNvCxnSpPr>
            <p:nvPr/>
          </p:nvCxnSpPr>
          <p:spPr>
            <a:xfrm flipH="1">
              <a:off x="2378332" y="5039606"/>
              <a:ext cx="18063" cy="1098547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74E0966-9CD2-9AC0-8D32-B3D35360F3AA}"/>
                </a:ext>
              </a:extLst>
            </p:cNvPr>
            <p:cNvCxnSpPr>
              <a:cxnSpLocks/>
            </p:cNvCxnSpPr>
            <p:nvPr/>
          </p:nvCxnSpPr>
          <p:spPr>
            <a:xfrm>
              <a:off x="1984443" y="5330757"/>
              <a:ext cx="823904" cy="0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F8DA0D0-0C0B-E230-E93A-1AC3687D220A}"/>
                </a:ext>
              </a:extLst>
            </p:cNvPr>
            <p:cNvCxnSpPr/>
            <p:nvPr/>
          </p:nvCxnSpPr>
          <p:spPr>
            <a:xfrm flipH="1">
              <a:off x="1984443" y="6128425"/>
              <a:ext cx="393889" cy="398757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D5BC82C-C3A2-ADD9-8F80-764868B153D2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2397729" y="6132441"/>
              <a:ext cx="393889" cy="398757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649DB401-0F10-B3B4-B8FB-5A43AF748AE3}"/>
                </a:ext>
              </a:extLst>
            </p:cNvPr>
            <p:cNvSpPr/>
            <p:nvPr/>
          </p:nvSpPr>
          <p:spPr>
            <a:xfrm>
              <a:off x="2181386" y="4581732"/>
              <a:ext cx="124257" cy="11672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6EEA0CD-3DEB-5C15-E7F0-B4C983D5096A}"/>
                </a:ext>
              </a:extLst>
            </p:cNvPr>
            <p:cNvSpPr/>
            <p:nvPr/>
          </p:nvSpPr>
          <p:spPr>
            <a:xfrm>
              <a:off x="2491007" y="4581732"/>
              <a:ext cx="124257" cy="11672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Arc 48">
              <a:extLst>
                <a:ext uri="{FF2B5EF4-FFF2-40B4-BE49-F238E27FC236}">
                  <a16:creationId xmlns:a16="http://schemas.microsoft.com/office/drawing/2014/main" id="{DC471DDF-E140-0A1C-AD1C-F880A292F47B}"/>
                </a:ext>
              </a:extLst>
            </p:cNvPr>
            <p:cNvSpPr/>
            <p:nvPr/>
          </p:nvSpPr>
          <p:spPr>
            <a:xfrm flipV="1">
              <a:off x="2296626" y="4743056"/>
              <a:ext cx="216794" cy="124825"/>
            </a:xfrm>
            <a:prstGeom prst="arc">
              <a:avLst>
                <a:gd name="adj1" fmla="val 11043637"/>
                <a:gd name="adj2" fmla="val 0"/>
              </a:avLst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52" name="Picture 51">
            <a:extLst>
              <a:ext uri="{FF2B5EF4-FFF2-40B4-BE49-F238E27FC236}">
                <a16:creationId xmlns:a16="http://schemas.microsoft.com/office/drawing/2014/main" id="{ADB1FFBC-F89C-08F5-55B7-16205826BB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565" y="2952201"/>
            <a:ext cx="623159" cy="876532"/>
          </a:xfrm>
          <a:prstGeom prst="rect">
            <a:avLst/>
          </a:prstGeom>
        </p:spPr>
      </p:pic>
      <p:sp>
        <p:nvSpPr>
          <p:cNvPr id="54" name="Arc 53">
            <a:extLst>
              <a:ext uri="{FF2B5EF4-FFF2-40B4-BE49-F238E27FC236}">
                <a16:creationId xmlns:a16="http://schemas.microsoft.com/office/drawing/2014/main" id="{5DFAED7C-386A-AA62-B475-90B60C3D5037}"/>
              </a:ext>
            </a:extLst>
          </p:cNvPr>
          <p:cNvSpPr/>
          <p:nvPr/>
        </p:nvSpPr>
        <p:spPr>
          <a:xfrm flipV="1">
            <a:off x="4378788" y="3096916"/>
            <a:ext cx="3433442" cy="528344"/>
          </a:xfrm>
          <a:prstGeom prst="arc">
            <a:avLst>
              <a:gd name="adj1" fmla="val 10959377"/>
              <a:gd name="adj2" fmla="val 0"/>
            </a:avLst>
          </a:prstGeom>
          <a:ln w="76200">
            <a:solidFill>
              <a:schemeClr val="bg2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F2C7592-85D3-2BD6-A89D-111021B14E40}"/>
              </a:ext>
            </a:extLst>
          </p:cNvPr>
          <p:cNvGrpSpPr/>
          <p:nvPr/>
        </p:nvGrpSpPr>
        <p:grpSpPr>
          <a:xfrm>
            <a:off x="5894576" y="2468742"/>
            <a:ext cx="421708" cy="1036711"/>
            <a:chOff x="1984443" y="4376910"/>
            <a:chExt cx="823904" cy="2151854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6D20D5F-1C6F-601E-FFBD-4C01E96260DA}"/>
                </a:ext>
              </a:extLst>
            </p:cNvPr>
            <p:cNvSpPr/>
            <p:nvPr/>
          </p:nvSpPr>
          <p:spPr>
            <a:xfrm>
              <a:off x="1984443" y="4376910"/>
              <a:ext cx="823904" cy="662696"/>
            </a:xfrm>
            <a:prstGeom prst="ellipse">
              <a:avLst/>
            </a:prstGeom>
            <a:noFill/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BFA338F-A027-C5CA-2FC9-286034AE02E6}"/>
                </a:ext>
              </a:extLst>
            </p:cNvPr>
            <p:cNvCxnSpPr>
              <a:stCxn id="56" idx="4"/>
            </p:cNvCxnSpPr>
            <p:nvPr/>
          </p:nvCxnSpPr>
          <p:spPr>
            <a:xfrm flipH="1">
              <a:off x="2378332" y="5039606"/>
              <a:ext cx="18063" cy="1098547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90F9740-AE2A-97DF-5A60-0C42639D6C51}"/>
                </a:ext>
              </a:extLst>
            </p:cNvPr>
            <p:cNvCxnSpPr>
              <a:cxnSpLocks/>
            </p:cNvCxnSpPr>
            <p:nvPr/>
          </p:nvCxnSpPr>
          <p:spPr>
            <a:xfrm>
              <a:off x="1984443" y="5330757"/>
              <a:ext cx="823904" cy="0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AF97390-FB47-AA10-6B97-52AB223BA198}"/>
                </a:ext>
              </a:extLst>
            </p:cNvPr>
            <p:cNvCxnSpPr/>
            <p:nvPr/>
          </p:nvCxnSpPr>
          <p:spPr>
            <a:xfrm flipH="1">
              <a:off x="1984443" y="6128425"/>
              <a:ext cx="393889" cy="398757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106A0027-B3EB-0AF7-91C8-33E7449E63C8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2397729" y="6132441"/>
              <a:ext cx="393889" cy="398757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142E59C-6455-83AE-36BE-67B1E9CAA693}"/>
                </a:ext>
              </a:extLst>
            </p:cNvPr>
            <p:cNvSpPr/>
            <p:nvPr/>
          </p:nvSpPr>
          <p:spPr>
            <a:xfrm>
              <a:off x="2181386" y="4581732"/>
              <a:ext cx="124257" cy="11672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981ABAEB-84FB-6F93-F377-1ACE36055E09}"/>
                </a:ext>
              </a:extLst>
            </p:cNvPr>
            <p:cNvSpPr/>
            <p:nvPr/>
          </p:nvSpPr>
          <p:spPr>
            <a:xfrm>
              <a:off x="2491007" y="4581732"/>
              <a:ext cx="124257" cy="11672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Arc 62">
              <a:extLst>
                <a:ext uri="{FF2B5EF4-FFF2-40B4-BE49-F238E27FC236}">
                  <a16:creationId xmlns:a16="http://schemas.microsoft.com/office/drawing/2014/main" id="{BEB6A902-524D-EA73-6535-8DFE51789588}"/>
                </a:ext>
              </a:extLst>
            </p:cNvPr>
            <p:cNvSpPr/>
            <p:nvPr/>
          </p:nvSpPr>
          <p:spPr>
            <a:xfrm flipV="1">
              <a:off x="2296626" y="4743056"/>
              <a:ext cx="216794" cy="124825"/>
            </a:xfrm>
            <a:prstGeom prst="arc">
              <a:avLst>
                <a:gd name="adj1" fmla="val 11043637"/>
                <a:gd name="adj2" fmla="val 0"/>
              </a:avLst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64" name="Picture 63">
            <a:extLst>
              <a:ext uri="{FF2B5EF4-FFF2-40B4-BE49-F238E27FC236}">
                <a16:creationId xmlns:a16="http://schemas.microsoft.com/office/drawing/2014/main" id="{3ED848BE-0ED0-C2D7-88C0-A5D663092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388" y="2006272"/>
            <a:ext cx="318958" cy="448645"/>
          </a:xfrm>
          <a:prstGeom prst="rect">
            <a:avLst/>
          </a:prstGeom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C00D53E-ADD2-99BB-54E9-1F711A9C4E8D}"/>
              </a:ext>
            </a:extLst>
          </p:cNvPr>
          <p:cNvCxnSpPr/>
          <p:nvPr/>
        </p:nvCxnSpPr>
        <p:spPr>
          <a:xfrm flipV="1">
            <a:off x="2366035" y="4494856"/>
            <a:ext cx="474442" cy="86871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1CB8DA7-8639-B4D5-E434-730B22EFCC9C}"/>
              </a:ext>
            </a:extLst>
          </p:cNvPr>
          <p:cNvCxnSpPr>
            <a:cxnSpLocks/>
          </p:cNvCxnSpPr>
          <p:nvPr/>
        </p:nvCxnSpPr>
        <p:spPr>
          <a:xfrm rot="540000" flipV="1">
            <a:off x="2421157" y="5114183"/>
            <a:ext cx="474442" cy="86871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4C1A27B-50DA-9C1B-236B-97A1018CD3F6}"/>
              </a:ext>
            </a:extLst>
          </p:cNvPr>
          <p:cNvCxnSpPr>
            <a:cxnSpLocks/>
          </p:cNvCxnSpPr>
          <p:nvPr/>
        </p:nvCxnSpPr>
        <p:spPr>
          <a:xfrm flipH="1" flipV="1">
            <a:off x="2417282" y="5725776"/>
            <a:ext cx="474442" cy="86871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5128C5C-BCEF-250E-CFA3-36D9310A13F9}"/>
              </a:ext>
            </a:extLst>
          </p:cNvPr>
          <p:cNvCxnSpPr>
            <a:cxnSpLocks/>
          </p:cNvCxnSpPr>
          <p:nvPr/>
        </p:nvCxnSpPr>
        <p:spPr>
          <a:xfrm>
            <a:off x="1013966" y="4491615"/>
            <a:ext cx="474442" cy="86871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B118359-B01F-B564-02C0-AD2B8736849F}"/>
              </a:ext>
            </a:extLst>
          </p:cNvPr>
          <p:cNvCxnSpPr>
            <a:cxnSpLocks/>
          </p:cNvCxnSpPr>
          <p:nvPr/>
        </p:nvCxnSpPr>
        <p:spPr>
          <a:xfrm rot="21060000">
            <a:off x="1069088" y="5110942"/>
            <a:ext cx="474442" cy="86871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580C2D5-7A74-D052-629D-8F155C6F49F0}"/>
              </a:ext>
            </a:extLst>
          </p:cNvPr>
          <p:cNvCxnSpPr>
            <a:cxnSpLocks/>
          </p:cNvCxnSpPr>
          <p:nvPr/>
        </p:nvCxnSpPr>
        <p:spPr>
          <a:xfrm flipH="1">
            <a:off x="1065213" y="5722535"/>
            <a:ext cx="474442" cy="86871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C08EDEB-D055-186B-A548-6D2FF4AD6C15}"/>
              </a:ext>
            </a:extLst>
          </p:cNvPr>
          <p:cNvCxnSpPr>
            <a:cxnSpLocks/>
          </p:cNvCxnSpPr>
          <p:nvPr/>
        </p:nvCxnSpPr>
        <p:spPr>
          <a:xfrm rot="1800000" flipH="1" flipV="1">
            <a:off x="2234505" y="6295112"/>
            <a:ext cx="474442" cy="86871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8CA29F7-8E84-CFE8-3367-12222D12C036}"/>
              </a:ext>
            </a:extLst>
          </p:cNvPr>
          <p:cNvCxnSpPr>
            <a:cxnSpLocks/>
          </p:cNvCxnSpPr>
          <p:nvPr/>
        </p:nvCxnSpPr>
        <p:spPr>
          <a:xfrm rot="4740000" flipH="1" flipV="1">
            <a:off x="1730057" y="6380035"/>
            <a:ext cx="474442" cy="86871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00D3820-B7FE-F70D-065F-45593FFE2350}"/>
              </a:ext>
            </a:extLst>
          </p:cNvPr>
          <p:cNvCxnSpPr>
            <a:cxnSpLocks/>
          </p:cNvCxnSpPr>
          <p:nvPr/>
        </p:nvCxnSpPr>
        <p:spPr>
          <a:xfrm rot="19800000" flipH="1">
            <a:off x="1227571" y="6270917"/>
            <a:ext cx="474442" cy="86871"/>
          </a:xfrm>
          <a:prstGeom prst="line">
            <a:avLst/>
          </a:prstGeom>
          <a:ln w="762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547A471D-95D4-2854-35A7-8598A6EBB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430" y="657131"/>
            <a:ext cx="420401" cy="871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9CF85F7-902F-53EA-E979-8866363ABA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0000">
            <a:off x="10795763" y="1534680"/>
            <a:ext cx="660949" cy="653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D3D1B8-FF07-6D67-AEB6-3BE6613E1E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322" y="2311763"/>
            <a:ext cx="952500" cy="952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F70A05-E9E0-690F-C378-9D15691E2D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221" y="45766"/>
            <a:ext cx="575404" cy="70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8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2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4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2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600"/>
                            </p:stCondLst>
                            <p:childTnLst>
                              <p:par>
                                <p:cTn id="1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2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800"/>
                            </p:stCondLst>
                            <p:childTnLst>
                              <p:par>
                                <p:cTn id="1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2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000"/>
                            </p:stCondLst>
                            <p:childTnLst>
                              <p:par>
                                <p:cTn id="1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2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200"/>
                            </p:stCondLst>
                            <p:childTnLst>
                              <p:par>
                                <p:cTn id="1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2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400"/>
                            </p:stCondLst>
                            <p:childTnLst>
                              <p:par>
                                <p:cTn id="1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600"/>
                            </p:stCondLst>
                            <p:childTnLst>
                              <p:par>
                                <p:cTn id="1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4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800"/>
                            </p:stCondLst>
                            <p:childTnLst>
                              <p:par>
                                <p:cTn id="1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25" grpId="0" animBg="1"/>
      <p:bldP spid="27" grpId="0" animBg="1"/>
      <p:bldP spid="28" grpId="0" animBg="1"/>
      <p:bldP spid="29" grpId="0" animBg="1"/>
      <p:bldP spid="34" grpId="0"/>
      <p:bldP spid="35" grpId="0"/>
      <p:bldP spid="36" grpId="0"/>
      <p:bldP spid="5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Broadcast Matter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 Bolton</dc:creator>
  <cp:lastModifiedBy>Lee Bolton</cp:lastModifiedBy>
  <cp:revision>22</cp:revision>
  <dcterms:created xsi:type="dcterms:W3CDTF">2024-07-13T10:37:19Z</dcterms:created>
  <dcterms:modified xsi:type="dcterms:W3CDTF">2024-07-13T20:56:51Z</dcterms:modified>
</cp:coreProperties>
</file>