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59" r:id="rId4"/>
    <p:sldId id="260" r:id="rId5"/>
    <p:sldId id="271" r:id="rId6"/>
    <p:sldId id="272" r:id="rId7"/>
    <p:sldId id="273" r:id="rId8"/>
    <p:sldId id="274" r:id="rId9"/>
    <p:sldId id="275" r:id="rId10"/>
    <p:sldId id="261" r:id="rId11"/>
    <p:sldId id="276" r:id="rId12"/>
    <p:sldId id="277" r:id="rId13"/>
    <p:sldId id="278" r:id="rId14"/>
    <p:sldId id="262" r:id="rId15"/>
    <p:sldId id="279" r:id="rId16"/>
    <p:sldId id="263" r:id="rId17"/>
    <p:sldId id="280" r:id="rId18"/>
    <p:sldId id="264" r:id="rId19"/>
    <p:sldId id="281" r:id="rId20"/>
    <p:sldId id="265" r:id="rId21"/>
    <p:sldId id="282" r:id="rId22"/>
    <p:sldId id="266" r:id="rId23"/>
    <p:sldId id="283" r:id="rId24"/>
    <p:sldId id="284" r:id="rId25"/>
    <p:sldId id="267" r:id="rId26"/>
    <p:sldId id="285" r:id="rId27"/>
    <p:sldId id="268" r:id="rId28"/>
    <p:sldId id="269" r:id="rId29"/>
    <p:sldId id="2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6" autoAdjust="0"/>
    <p:restoredTop sz="61512" autoAdjust="0"/>
  </p:normalViewPr>
  <p:slideViewPr>
    <p:cSldViewPr snapToGrid="0">
      <p:cViewPr varScale="1">
        <p:scale>
          <a:sx n="58" d="100"/>
          <a:sy n="58" d="100"/>
        </p:scale>
        <p:origin x="159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CF293-3983-4BDA-A7B7-6DDE4E412B36}" type="datetimeFigureOut">
              <a:rPr lang="en-GB" smtClean="0"/>
              <a:t>15/08/2024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860BC-E6D1-494F-8C19-86B638442DEE}" type="slidenum">
              <a:rPr lang="en-GB" smtClean="0"/>
              <a:t>‹#›</a:t>
            </a:fld>
            <a:endParaRPr lang="en-GB"/>
          </a:p>
        </p:txBody>
      </p:sp>
    </p:spTree>
    <p:extLst>
      <p:ext uri="{BB962C8B-B14F-4D97-AF65-F5344CB8AC3E}">
        <p14:creationId xmlns:p14="http://schemas.microsoft.com/office/powerpoint/2010/main" val="3811915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1</a:t>
            </a:fld>
            <a:endParaRPr lang="en-GB"/>
          </a:p>
        </p:txBody>
      </p:sp>
    </p:spTree>
    <p:extLst>
      <p:ext uri="{BB962C8B-B14F-4D97-AF65-F5344CB8AC3E}">
        <p14:creationId xmlns:p14="http://schemas.microsoft.com/office/powerpoint/2010/main" val="3261111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 world got populated, and it started all over again, all were sinners.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Sometimes people compare themselves with others and think they are not that bad after all. A person who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(lies)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 look at a person who steals and say, “At least I don’t steal things from people’s houses; I’m not that bad.” A person who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(steals)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 look at a rapist and say, “I’m not that bad because that person does terrible things to women.” A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(rapist)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 look at a murderer and say, “I’m not that bad because at least I don’t kill anyone.”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10</a:t>
            </a:fld>
            <a:endParaRPr lang="en-GB"/>
          </a:p>
        </p:txBody>
      </p:sp>
    </p:spTree>
    <p:extLst>
      <p:ext uri="{BB962C8B-B14F-4D97-AF65-F5344CB8AC3E}">
        <p14:creationId xmlns:p14="http://schemas.microsoft.com/office/powerpoint/2010/main" val="140485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But we are not a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(standard)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we should compare ourselves with God, God is the standard, and he says you cannot lie, and if you broke one of the laws you are guilty of breaking them all.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11</a:t>
            </a:fld>
            <a:endParaRPr lang="en-GB"/>
          </a:p>
        </p:txBody>
      </p:sp>
    </p:spTree>
    <p:extLst>
      <p:ext uri="{BB962C8B-B14F-4D97-AF65-F5344CB8AC3E}">
        <p14:creationId xmlns:p14="http://schemas.microsoft.com/office/powerpoint/2010/main" val="254830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Imagine this: a person driving a car goes through a red light. A traffic officer stops him. The man says to the officer, "I'm really sorry," and the officer says, "You've broken the law; you must pay the fine." The man says, "But I've driven through ten thousand green lights. Can't you let me off this one red light?" The officer says, "No, you need to go through those green lights, and that's right and good. But when you go through a red light, that's breaking the law, and you must pay the fine." It's like that with God. We may do many good things where God expects us to do good things, but He also expects us not to break His law. When we break the law, we have to face the punishment for 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12</a:t>
            </a:fld>
            <a:endParaRPr lang="en-GB"/>
          </a:p>
        </p:txBody>
      </p:sp>
    </p:spTree>
    <p:extLst>
      <p:ext uri="{BB962C8B-B14F-4D97-AF65-F5344CB8AC3E}">
        <p14:creationId xmlns:p14="http://schemas.microsoft.com/office/powerpoint/2010/main" val="365067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What if I lie to a little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(child)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maybe the child will cry, but if I give them an ice cream, the child will be happy again. But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(my spouse)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then I would have serious relationship problems.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(my boss)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he could fire me, and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(a judge)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in court, he could put me in prison.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You know it's still a lie, but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(higher the authority)</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 bigger the consequence. So, what if I lied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Then I would deserve the highest punishment.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13</a:t>
            </a:fld>
            <a:endParaRPr lang="en-GB"/>
          </a:p>
        </p:txBody>
      </p:sp>
    </p:spTree>
    <p:extLst>
      <p:ext uri="{BB962C8B-B14F-4D97-AF65-F5344CB8AC3E}">
        <p14:creationId xmlns:p14="http://schemas.microsoft.com/office/powerpoint/2010/main" val="416148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Using your imagination, on my smartphone, I’ve downloaded this app where I can record five minutes of your life, I will be recording every lustful thought that you have had, I would record every time you lost your temper, every time that you said or thought anything bad, everything you've done behind closed doors, the sin that you don't want anyone to know about, and I will take that five-minute video and I will post it on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(YouTube)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or Facebook for everyone to see. How would you feel? If it were me, I would feel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(embarrassed)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Now if we feel so embarrassed in front of people who all had a five-minute video, how will we feel when we stand in front of God one day?</a:t>
            </a:r>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14</a:t>
            </a:fld>
            <a:endParaRPr lang="en-GB"/>
          </a:p>
        </p:txBody>
      </p:sp>
    </p:spTree>
    <p:extLst>
      <p:ext uri="{BB962C8B-B14F-4D97-AF65-F5344CB8AC3E}">
        <p14:creationId xmlns:p14="http://schemas.microsoft.com/office/powerpoint/2010/main" val="3251909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By God's standard, each person has broken God's law. God says the soul that sins will die. So, if I break one of God’s laws, I am guilty of breaking them all, when you start to realise this, you know that God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(sends us all away)</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puts us in hell, he’s still good, he’s still righteous. But that’s not God’s plan!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15</a:t>
            </a:fld>
            <a:endParaRPr lang="en-GB"/>
          </a:p>
        </p:txBody>
      </p:sp>
    </p:spTree>
    <p:extLst>
      <p:ext uri="{BB962C8B-B14F-4D97-AF65-F5344CB8AC3E}">
        <p14:creationId xmlns:p14="http://schemas.microsoft.com/office/powerpoint/2010/main" val="4073037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made a way, he gave His son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(Jesus Christ)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Jesus was born from man, so he was a real man, but he was also born from God and that made Him without sin. Jesus lived among the people and finally, when he was around 30 years old.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16</a:t>
            </a:fld>
            <a:endParaRPr lang="en-GB"/>
          </a:p>
        </p:txBody>
      </p:sp>
    </p:spTree>
    <p:extLst>
      <p:ext uri="{BB962C8B-B14F-4D97-AF65-F5344CB8AC3E}">
        <p14:creationId xmlns:p14="http://schemas.microsoft.com/office/powerpoint/2010/main" val="1304817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He went to John the Baptist, John was baptising people in water, and when Jesus went to him, John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(baptised)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Jesus fully underwater. When Jesus came up out of the water,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(Holy Spirit)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descended on him in the form of a dove, and a voice from the Father said, “This is my Son, whom I love; with Him, I am well pleased.”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17</a:t>
            </a:fld>
            <a:endParaRPr lang="en-GB"/>
          </a:p>
        </p:txBody>
      </p:sp>
    </p:spTree>
    <p:extLst>
      <p:ext uri="{BB962C8B-B14F-4D97-AF65-F5344CB8AC3E}">
        <p14:creationId xmlns:p14="http://schemas.microsoft.com/office/powerpoint/2010/main" val="4138448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Jesus went around healing the sick, casting out demons, raising the dead, and He did all kinds of miracles.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18</a:t>
            </a:fld>
            <a:endParaRPr lang="en-GB"/>
          </a:p>
        </p:txBody>
      </p:sp>
    </p:spTree>
    <p:extLst>
      <p:ext uri="{BB962C8B-B14F-4D97-AF65-F5344CB8AC3E}">
        <p14:creationId xmlns:p14="http://schemas.microsoft.com/office/powerpoint/2010/main" val="3049474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There were some religious people who did not like what Jesus was doing, they were preaching rules and regulations, they put rules and burdens on people. But Jesus was preaching relationship with God, he was preaching love, and the religious people falsely accused Him, they whipped Him, flogged Him, humiliate Him, and put him on a cross, and there, Jesus gave His life, they didn't take his life, he gave his life willingly, and 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(died and was buried)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Three days later, Jesus rose again, death could not hold Him because He was without sin.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19</a:t>
            </a:fld>
            <a:endParaRPr lang="en-GB"/>
          </a:p>
        </p:txBody>
      </p:sp>
    </p:spTree>
    <p:extLst>
      <p:ext uri="{BB962C8B-B14F-4D97-AF65-F5344CB8AC3E}">
        <p14:creationId xmlns:p14="http://schemas.microsoft.com/office/powerpoint/2010/main" val="272686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let's play a simple game.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It can be any game like chess or checkers, so in the game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 move once)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(I move once)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 move)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now it's my turn,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(I move)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 really want to win this game, so, instead of one move, I will do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(three moves)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once. Am I allowed to do this? No, of course not, because there are rules!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a:t>
            </a:fld>
            <a:endParaRPr lang="en-GB"/>
          </a:p>
        </p:txBody>
      </p:sp>
    </p:spTree>
    <p:extLst>
      <p:ext uri="{BB962C8B-B14F-4D97-AF65-F5344CB8AC3E}">
        <p14:creationId xmlns:p14="http://schemas.microsoft.com/office/powerpoint/2010/main" val="1131748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Jesus appeared to his disciples, and he said to them, now you do like I have done, now you preach the gospel to everybody, you heal the sick, you cast out demons, you raise the dead.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I will give you the power because I will go to my Father. But I will not leave you alone, I will not leave you as orphans, I will send my Holy Spirit down.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Jesus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(went to the Father)</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there he sits on the right hand of the Father, and in Him has been given all power in heaven and on Earth, so how much power has Satan? Nothing, only the power we give Satan. If we let sin in, if we choose against Jesus, then he gets a hold on 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Pentecost, the disciples were together, and they all received the Holy Spirit, the same Holy Spirit as Jesus had because Jesus poured it out over them, and they spoke in tongues as of fire distributing on them, there was a sound of a mighty rushing wind and they were all speaking different languages.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When all the people heard them speaking, they said, what is it? And Peter explained to them, you crucified Jesus the Messiah, and when they realized that, they cried out, what shall we do, and Peter said repent and be baptised every one of you in the name of Jesus Christ for the forgiveness of your sins, and you will receive the gift of the Holy Spirit.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20</a:t>
            </a:fld>
            <a:endParaRPr lang="en-GB"/>
          </a:p>
        </p:txBody>
      </p:sp>
    </p:spTree>
    <p:extLst>
      <p:ext uri="{BB962C8B-B14F-4D97-AF65-F5344CB8AC3E}">
        <p14:creationId xmlns:p14="http://schemas.microsoft.com/office/powerpoint/2010/main" val="1297322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As soon as somebody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(turns to Jesus)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they repent. Repentance is not just saying sorry, repentance is really having that conviction in your heart, and turning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to Jesus, confessing your sins, forgiving everybody, forgiving yourself, and if you do, God does something amazing,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(He takes away)</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that stoney heart, and gives you a heart of flesh instead.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Then you need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 to the water)</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you need to wash all that sin away, fully submerged in water, and when you come up, you are a new creation, that old nature is gone. Then there is a promise, you will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(receive)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 Holy Spirit.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we have a new disciple, and this disciple has the same calling, he needs to go around and preach the gospel.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21</a:t>
            </a:fld>
            <a:endParaRPr lang="en-GB"/>
          </a:p>
        </p:txBody>
      </p:sp>
    </p:spTree>
    <p:extLst>
      <p:ext uri="{BB962C8B-B14F-4D97-AF65-F5344CB8AC3E}">
        <p14:creationId xmlns:p14="http://schemas.microsoft.com/office/powerpoint/2010/main" val="1351062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As soon as somebody wants to hear, then they sit with them, and he helps them, explains everything to them, and as soon as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(that person repents).</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22</a:t>
            </a:fld>
            <a:endParaRPr lang="en-GB"/>
          </a:p>
        </p:txBody>
      </p:sp>
    </p:spTree>
    <p:extLst>
      <p:ext uri="{BB962C8B-B14F-4D97-AF65-F5344CB8AC3E}">
        <p14:creationId xmlns:p14="http://schemas.microsoft.com/office/powerpoint/2010/main" val="2672660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takes away their stoney heart and gives them a heart of flesh.</a:t>
            </a:r>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23</a:t>
            </a:fld>
            <a:endParaRPr lang="en-GB"/>
          </a:p>
        </p:txBody>
      </p:sp>
    </p:spTree>
    <p:extLst>
      <p:ext uri="{BB962C8B-B14F-4D97-AF65-F5344CB8AC3E}">
        <p14:creationId xmlns:p14="http://schemas.microsoft.com/office/powerpoint/2010/main" val="65237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Then this disciple will baptise that person fully in water, and when they come out, all their sins are washed away and that person has a new nature.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24</a:t>
            </a:fld>
            <a:endParaRPr lang="en-GB"/>
          </a:p>
        </p:txBody>
      </p:sp>
    </p:spTree>
    <p:extLst>
      <p:ext uri="{BB962C8B-B14F-4D97-AF65-F5344CB8AC3E}">
        <p14:creationId xmlns:p14="http://schemas.microsoft.com/office/powerpoint/2010/main" val="4118580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Then the disciple lays hands on the new disciple and prays for the Holy Spirit to come, and they baptise them in the Spirit, and this person will be filled with the Holy Spirit just like the other one.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25</a:t>
            </a:fld>
            <a:endParaRPr lang="en-GB"/>
          </a:p>
        </p:txBody>
      </p:sp>
    </p:spTree>
    <p:extLst>
      <p:ext uri="{BB962C8B-B14F-4D97-AF65-F5344CB8AC3E}">
        <p14:creationId xmlns:p14="http://schemas.microsoft.com/office/powerpoint/2010/main" val="1195984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This is our calling,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(we need to go)</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we need to preach the gospel, we need to heal the sick, cast out demons, raise the dead because that's what Jesus commanded us. He has given us the power.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26</a:t>
            </a:fld>
            <a:endParaRPr lang="en-GB"/>
          </a:p>
        </p:txBody>
      </p:sp>
    </p:spTree>
    <p:extLst>
      <p:ext uri="{BB962C8B-B14F-4D97-AF65-F5344CB8AC3E}">
        <p14:creationId xmlns:p14="http://schemas.microsoft.com/office/powerpoint/2010/main" val="3293871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Very soon, Jesus will come back to judge the living and the dead, and he will divide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(sheep)</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from among the goats, the people who obeyed Him, and disobeyed Him, and in that group of disobedient people can be people who are born again, but did not finish the race, did not want to walk on the hard road, and entering through the narrow gate.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For the people who disobeyed, He will say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(depart)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from me, I never knew you, and to the people who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(obeyed)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Him and loved Him, they will have fellowship with Him, and eat from the Tree of Life and live forever.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let's go back to the game.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27</a:t>
            </a:fld>
            <a:endParaRPr lang="en-GB"/>
          </a:p>
        </p:txBody>
      </p:sp>
    </p:spTree>
    <p:extLst>
      <p:ext uri="{BB962C8B-B14F-4D97-AF65-F5344CB8AC3E}">
        <p14:creationId xmlns:p14="http://schemas.microsoft.com/office/powerpoint/2010/main" val="3999335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moved)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He gave His Son. Jesus gave his life for us, and paid the price for our sin so that our relationship with God could be restored.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it's your turn,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(when you)</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repent toward God and forgive everybody,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moves)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again, and He takes away the stoney heart, and He gives you a heart of flesh, now it's your move again, now you need to be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(baptised) </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and wash away your sin, and as soon as you are baptised in water,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will forgive)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your sin, and He will give you the Holy Spirit, and that last move, that’s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(yours)</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need to walk it out, you need to walk a life in faith, you need to have an active life in relationship with Jesus Christ, it's not about you any more, it's now only about Jesus.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28</a:t>
            </a:fld>
            <a:endParaRPr lang="en-GB"/>
          </a:p>
        </p:txBody>
      </p:sp>
    </p:spTree>
    <p:extLst>
      <p:ext uri="{BB962C8B-B14F-4D97-AF65-F5344CB8AC3E}">
        <p14:creationId xmlns:p14="http://schemas.microsoft.com/office/powerpoint/2010/main" val="3334879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So where are you? (1)</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(Maybe you have) </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not having repented toward God</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(2)</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(maybe)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have a repentant heart already, but you have never been baptised on your own faith, or you were baptised only as a symbol, or you were baptised into the membership of a church. (3)</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(Maybe you)</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were baptised but have never received the Holy Spirit, (4)</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(or maybe)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you are fully Born Again, spirit-led and obeying the commands of Jesus.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a:effectLst/>
                <a:latin typeface="Roboto" panose="02000000000000000000" pitchFamily="2" charset="0"/>
                <a:ea typeface="Times New Roman" panose="02020603050405020304" pitchFamily="18" charset="0"/>
                <a:cs typeface="Times New Roman" panose="02020603050405020304" pitchFamily="18" charset="0"/>
              </a:rPr>
              <a:t>(So)</a:t>
            </a:r>
            <a:r>
              <a:rPr lang="en-GB" sz="1800" kern="0">
                <a:effectLst/>
                <a:latin typeface="Roboto" panose="02000000000000000000" pitchFamily="2" charset="0"/>
                <a:ea typeface="Times New Roman" panose="02020603050405020304" pitchFamily="18" charset="0"/>
                <a:cs typeface="Times New Roman" panose="02020603050405020304" pitchFamily="18" charset="0"/>
              </a:rPr>
              <a:t>, where are you?</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29</a:t>
            </a:fld>
            <a:endParaRPr lang="en-GB"/>
          </a:p>
        </p:txBody>
      </p:sp>
    </p:spTree>
    <p:extLst>
      <p:ext uri="{BB962C8B-B14F-4D97-AF65-F5344CB8AC3E}">
        <p14:creationId xmlns:p14="http://schemas.microsoft.com/office/powerpoint/2010/main" val="225951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With God there are also rules.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made His first move, He created heaven and earth, He created man, and He created everything perfect. He said to man, I want you to obey me, if you don't obey me, you will surely die.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(Then man moved)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man made a bad move, Man didn't listen to God, and because man disobeyed God, man needed to die. God cannot change His mind because that would make Him a liar.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But God didn't want man to die, so He had a solution, 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(sent His son)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Jesus Christ, that was His move, and Jesus Christ became a real man, He took the punishment for you and for 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So, if you look now, God moved, man moved, God moved again. Whose move is it now? Yes, it's our move,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(we need to move)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3</a:t>
            </a:fld>
            <a:endParaRPr lang="en-GB"/>
          </a:p>
        </p:txBody>
      </p:sp>
    </p:spTree>
    <p:extLst>
      <p:ext uri="{BB962C8B-B14F-4D97-AF65-F5344CB8AC3E}">
        <p14:creationId xmlns:p14="http://schemas.microsoft.com/office/powerpoint/2010/main" val="358097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Let's start from the beginning and say this jug represents God. God created heaven and earth, and 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(created man)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God had fellowship with man. They walked together, they talked together, man was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(open)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to God, everything was good.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4</a:t>
            </a:fld>
            <a:endParaRPr lang="en-GB"/>
          </a:p>
        </p:txBody>
      </p:sp>
    </p:spTree>
    <p:extLst>
      <p:ext uri="{BB962C8B-B14F-4D97-AF65-F5344CB8AC3E}">
        <p14:creationId xmlns:p14="http://schemas.microsoft.com/office/powerpoint/2010/main" val="3670994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also created a garden, and in that garden, there was a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(tree of life)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the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(tree of the knowledge of good and evil)</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God said, you can eat from every tree except from the tree of the knowledge of good and evil, if you eat from that tree, you will surely die.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gave man free will; He did not make two robots. He gave them free will so that they can choose to love Him and have a relationship with Him.</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5</a:t>
            </a:fld>
            <a:endParaRPr lang="en-GB"/>
          </a:p>
        </p:txBody>
      </p:sp>
    </p:spTree>
    <p:extLst>
      <p:ext uri="{BB962C8B-B14F-4D97-AF65-F5344CB8AC3E}">
        <p14:creationId xmlns:p14="http://schemas.microsoft.com/office/powerpoint/2010/main" val="212770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Man was deceived, and they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(ate from the tree)</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as soon as they did, they became closed, they became in darkness, they were separated from God. They had a stoney heart, and God said because you ate of the tree of the knowledge of good and evil, you need to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 out of this garden)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because if you eat from the tree of life, you will live forever in sin, God had other plans.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6</a:t>
            </a:fld>
            <a:endParaRPr lang="en-GB"/>
          </a:p>
        </p:txBody>
      </p:sp>
    </p:spTree>
    <p:extLst>
      <p:ext uri="{BB962C8B-B14F-4D97-AF65-F5344CB8AC3E}">
        <p14:creationId xmlns:p14="http://schemas.microsoft.com/office/powerpoint/2010/main" val="910486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Now man was in the world, and they had children, Cain and Abel, as you can see, they're also in darkness, they have a stoney heart. When a child is born, you don’t need to teach them to lie, they will lie automatically, and that's the sinful nature. So,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(Cain)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killed Abel, and there was the first murder.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7</a:t>
            </a:fld>
            <a:endParaRPr lang="en-GB"/>
          </a:p>
        </p:txBody>
      </p:sp>
    </p:spTree>
    <p:extLst>
      <p:ext uri="{BB962C8B-B14F-4D97-AF65-F5344CB8AC3E}">
        <p14:creationId xmlns:p14="http://schemas.microsoft.com/office/powerpoint/2010/main" val="228701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More and more people populated the earth, and they were all sinners. They were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(lying)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they were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(stealing)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they were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(raping)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and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(killing)</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God finally regretted that he made man.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There was only one man who was righteous in his eyes, and it was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(Noah)</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God said to Noah, Noah, I want you to make a big boat because I'm going to wash the earth clean of all that sin, and Noah in faith built that boat, and when he was finished, he went in with his family, and God sent a flood.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(God washed)</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all the sin from the face of the earth.  This is a strong picture of baptism, where the water washes away all the sins, and man is saved by the ark, which is a representation of Jesus through the water.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860BC-E6D1-494F-8C19-86B638442DEE}" type="slidenum">
              <a:rPr lang="en-GB" smtClean="0"/>
              <a:t>8</a:t>
            </a:fld>
            <a:endParaRPr lang="en-GB"/>
          </a:p>
        </p:txBody>
      </p:sp>
    </p:spTree>
    <p:extLst>
      <p:ext uri="{BB962C8B-B14F-4D97-AF65-F5344CB8AC3E}">
        <p14:creationId xmlns:p14="http://schemas.microsoft.com/office/powerpoint/2010/main" val="1553170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Noah came out of the Ark with his three sons. Noah liked wine, and he got drunk, and his </a:t>
            </a:r>
            <a:r>
              <a:rPr lang="en-GB" sz="1800" b="1" kern="0" dirty="0">
                <a:effectLst/>
                <a:latin typeface="Roboto" panose="02000000000000000000" pitchFamily="2" charset="0"/>
                <a:ea typeface="Times New Roman" panose="02020603050405020304" pitchFamily="18" charset="0"/>
                <a:cs typeface="Times New Roman" panose="02020603050405020304" pitchFamily="18" charset="0"/>
              </a:rPr>
              <a:t>(youngest son)</a:t>
            </a:r>
            <a:r>
              <a:rPr lang="en-GB" sz="1800" kern="0" dirty="0">
                <a:effectLst/>
                <a:latin typeface="Roboto" panose="02000000000000000000" pitchFamily="2" charset="0"/>
                <a:ea typeface="Times New Roman" panose="02020603050405020304" pitchFamily="18" charset="0"/>
                <a:cs typeface="Times New Roman" panose="02020603050405020304" pitchFamily="18" charset="0"/>
              </a:rPr>
              <a:t> saw him laying naked on a bed drunk, and he made fun of him. Now you can see that God took sin out of the world, but sin was still in man.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2860BC-E6D1-494F-8C19-86B638442DEE}" type="slidenum">
              <a:rPr lang="en-GB" smtClean="0"/>
              <a:t>9</a:t>
            </a:fld>
            <a:endParaRPr lang="en-GB"/>
          </a:p>
        </p:txBody>
      </p:sp>
    </p:spTree>
    <p:extLst>
      <p:ext uri="{BB962C8B-B14F-4D97-AF65-F5344CB8AC3E}">
        <p14:creationId xmlns:p14="http://schemas.microsoft.com/office/powerpoint/2010/main" val="3295487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DB33-3637-AF97-4DDB-028D60C5D1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62AB0F-F2D8-BD47-CC4F-270B03061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3490D6-B001-BAC1-3B01-6D9ECB7832D5}"/>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5" name="Footer Placeholder 4">
            <a:extLst>
              <a:ext uri="{FF2B5EF4-FFF2-40B4-BE49-F238E27FC236}">
                <a16:creationId xmlns:a16="http://schemas.microsoft.com/office/drawing/2014/main" id="{1D83C2C5-A84D-663B-519B-E42A18D66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91FC4F-69F3-97AC-339A-9FEA2970B471}"/>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12277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0470-B37F-CD84-4901-839276C381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155F82-BC56-DF44-2228-C3C0945FB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6E0C9-44E5-A339-6D17-1746BFD5D5DE}"/>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5" name="Footer Placeholder 4">
            <a:extLst>
              <a:ext uri="{FF2B5EF4-FFF2-40B4-BE49-F238E27FC236}">
                <a16:creationId xmlns:a16="http://schemas.microsoft.com/office/drawing/2014/main" id="{ACB90577-32AE-CFE3-2069-A0502864DC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C54F4-957E-35A6-0985-364832A278C8}"/>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21994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1DE32-6336-BF46-0FAB-22FDDF1E8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A30AC8-D5F1-0969-AD33-364B1C5140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586CEE-5B7C-A4F4-F55E-4856F22EF7B9}"/>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5" name="Footer Placeholder 4">
            <a:extLst>
              <a:ext uri="{FF2B5EF4-FFF2-40B4-BE49-F238E27FC236}">
                <a16:creationId xmlns:a16="http://schemas.microsoft.com/office/drawing/2014/main" id="{D1241E4F-D7BA-152A-C163-BA8705E07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F799C-C2C4-92AB-5C63-53B48305747F}"/>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74830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49B5-6592-97F7-E29A-5E13ECD445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953CF5-4717-E3AB-D8D0-C46B2986B7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CD429E-0CE4-7A90-D8BD-A4C9F933D759}"/>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5" name="Footer Placeholder 4">
            <a:extLst>
              <a:ext uri="{FF2B5EF4-FFF2-40B4-BE49-F238E27FC236}">
                <a16:creationId xmlns:a16="http://schemas.microsoft.com/office/drawing/2014/main" id="{76DAA912-9E7D-FE5D-D1F3-0563765E7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E720DF-20BD-8E3C-89B1-9BCBCDBF0B72}"/>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88803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B565-2194-D9A8-0EAA-B072C4C067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B146A1-6B09-5174-2381-C3D4CDEEB8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FEF7D-FBFE-D4CA-6BFC-7EAD8EA7DE8E}"/>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5" name="Footer Placeholder 4">
            <a:extLst>
              <a:ext uri="{FF2B5EF4-FFF2-40B4-BE49-F238E27FC236}">
                <a16:creationId xmlns:a16="http://schemas.microsoft.com/office/drawing/2014/main" id="{79596C57-D10D-43F3-C5F3-1D6F0F7B4F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DAE32F-009E-4294-BE9E-4C0E4ADE9880}"/>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408690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4F9B-532A-5755-297D-C5E8747013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D5A4F8-3D4F-27C0-F8EC-0D089E2A74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CFAAF4-0A8A-EDF5-A1D1-8B20594AE1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2289E2-EF3C-C567-BE13-2D8C698F328F}"/>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6" name="Footer Placeholder 5">
            <a:extLst>
              <a:ext uri="{FF2B5EF4-FFF2-40B4-BE49-F238E27FC236}">
                <a16:creationId xmlns:a16="http://schemas.microsoft.com/office/drawing/2014/main" id="{0146DB41-599E-B631-010C-6AC206D6C6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01EBAC-8928-73A9-07BF-373FEE7475EB}"/>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7746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4003-92F0-F6DB-F689-55DFC0D890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E35953-F5D5-5347-9A72-B01DFFD8D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DA509-B16A-1B3F-CEE2-393721BF09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A06A38-557E-ED39-B929-E6A2876A5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6DC8C-BF55-92D8-E58C-6A4BD72F4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5DF848-EFDA-C980-17C1-DA8325F2E23C}"/>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8" name="Footer Placeholder 7">
            <a:extLst>
              <a:ext uri="{FF2B5EF4-FFF2-40B4-BE49-F238E27FC236}">
                <a16:creationId xmlns:a16="http://schemas.microsoft.com/office/drawing/2014/main" id="{085B051B-5090-901A-24AF-B390265364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D2E86E-0488-D1F9-23DF-EC360B93B5EF}"/>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368642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0CF7-A37A-ECC9-4691-9E6C209366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4F65B7-AA1E-1728-3C40-F9CE577EED68}"/>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4" name="Footer Placeholder 3">
            <a:extLst>
              <a:ext uri="{FF2B5EF4-FFF2-40B4-BE49-F238E27FC236}">
                <a16:creationId xmlns:a16="http://schemas.microsoft.com/office/drawing/2014/main" id="{6CE3E746-292E-598D-2570-51E5E9F50D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9DBB50-8C00-3EED-9FBF-776F5D914178}"/>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890484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20AB2-650E-ACDA-DBB5-5C6578ACD2C2}"/>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3" name="Footer Placeholder 2">
            <a:extLst>
              <a:ext uri="{FF2B5EF4-FFF2-40B4-BE49-F238E27FC236}">
                <a16:creationId xmlns:a16="http://schemas.microsoft.com/office/drawing/2014/main" id="{2EC8C9C7-6032-D4BA-0CC5-E1C6A366C6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3CFCDA-7070-82B3-AD00-3999D577F127}"/>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39266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C22A-BAB0-9949-AE7B-04A2E34C5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165B87-4CCA-DD03-243E-7D9650402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0F7F3F-61A8-E323-9987-E3DDD4BF7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9581A6-BA01-C1AE-9768-565491FA54B0}"/>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6" name="Footer Placeholder 5">
            <a:extLst>
              <a:ext uri="{FF2B5EF4-FFF2-40B4-BE49-F238E27FC236}">
                <a16:creationId xmlns:a16="http://schemas.microsoft.com/office/drawing/2014/main" id="{B217651A-3239-9114-A6B1-A26D2D4B9F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D196AE-C721-9B5C-32A7-55EA2C737A82}"/>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3294234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6B54-6757-17B4-C685-E00B31A82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1825E5-F003-426A-92D2-1860F6AADD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197724-4E3B-ACB3-8294-49CD4797B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F2A05-3FB0-7C43-1F9E-EB057C3D4A91}"/>
              </a:ext>
            </a:extLst>
          </p:cNvPr>
          <p:cNvSpPr>
            <a:spLocks noGrp="1"/>
          </p:cNvSpPr>
          <p:nvPr>
            <p:ph type="dt" sz="half" idx="10"/>
          </p:nvPr>
        </p:nvSpPr>
        <p:spPr/>
        <p:txBody>
          <a:bodyPr/>
          <a:lstStyle/>
          <a:p>
            <a:fld id="{5BC40CE6-56BD-4071-A6C7-16FBFFFACCCF}" type="datetimeFigureOut">
              <a:rPr lang="en-GB" smtClean="0"/>
              <a:t>15/08/2024</a:t>
            </a:fld>
            <a:endParaRPr lang="en-GB"/>
          </a:p>
        </p:txBody>
      </p:sp>
      <p:sp>
        <p:nvSpPr>
          <p:cNvPr id="6" name="Footer Placeholder 5">
            <a:extLst>
              <a:ext uri="{FF2B5EF4-FFF2-40B4-BE49-F238E27FC236}">
                <a16:creationId xmlns:a16="http://schemas.microsoft.com/office/drawing/2014/main" id="{7DB558C8-6FC5-83F2-4481-C7105521A5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86E11D-B65C-7629-3DE6-8130725F8E0F}"/>
              </a:ext>
            </a:extLst>
          </p:cNvPr>
          <p:cNvSpPr>
            <a:spLocks noGrp="1"/>
          </p:cNvSpPr>
          <p:nvPr>
            <p:ph type="sldNum" sz="quarter" idx="12"/>
          </p:nvPr>
        </p:nvSpPr>
        <p:spPr/>
        <p:txBody>
          <a:bodyPr/>
          <a:lstStyle/>
          <a:p>
            <a:fld id="{D76EE7FC-7375-44FA-8A25-B10F5F500516}" type="slidenum">
              <a:rPr lang="en-GB" smtClean="0"/>
              <a:t>‹#›</a:t>
            </a:fld>
            <a:endParaRPr lang="en-GB"/>
          </a:p>
        </p:txBody>
      </p:sp>
    </p:spTree>
    <p:extLst>
      <p:ext uri="{BB962C8B-B14F-4D97-AF65-F5344CB8AC3E}">
        <p14:creationId xmlns:p14="http://schemas.microsoft.com/office/powerpoint/2010/main" val="23071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33F19-C202-D804-9390-7C4E93CFE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AD596-5766-F04D-A5FD-4D81A88184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50CDA-94CB-5982-E7DD-A45570EFE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40CE6-56BD-4071-A6C7-16FBFFFACCCF}" type="datetimeFigureOut">
              <a:rPr lang="en-GB" smtClean="0"/>
              <a:t>15/08/2024</a:t>
            </a:fld>
            <a:endParaRPr lang="en-GB"/>
          </a:p>
        </p:txBody>
      </p:sp>
      <p:sp>
        <p:nvSpPr>
          <p:cNvPr id="5" name="Footer Placeholder 4">
            <a:extLst>
              <a:ext uri="{FF2B5EF4-FFF2-40B4-BE49-F238E27FC236}">
                <a16:creationId xmlns:a16="http://schemas.microsoft.com/office/drawing/2014/main" id="{1CF6ECC8-6C3A-F483-ACE5-AFA387099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A1E205-3A44-4AAF-4E0F-04CF838721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EE7FC-7375-44FA-8A25-B10F5F500516}" type="slidenum">
              <a:rPr lang="en-GB" smtClean="0"/>
              <a:t>‹#›</a:t>
            </a:fld>
            <a:endParaRPr lang="en-GB"/>
          </a:p>
        </p:txBody>
      </p:sp>
    </p:spTree>
    <p:extLst>
      <p:ext uri="{BB962C8B-B14F-4D97-AF65-F5344CB8AC3E}">
        <p14:creationId xmlns:p14="http://schemas.microsoft.com/office/powerpoint/2010/main" val="2326723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7DAC37-1C74-E992-1148-BCCE77A27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102" y="4607138"/>
            <a:ext cx="1522555" cy="1108953"/>
          </a:xfrm>
          <a:prstGeom prst="rect">
            <a:avLst/>
          </a:prstGeom>
        </p:spPr>
      </p:pic>
      <p:pic>
        <p:nvPicPr>
          <p:cNvPr id="14" name="Picture 13">
            <a:extLst>
              <a:ext uri="{FF2B5EF4-FFF2-40B4-BE49-F238E27FC236}">
                <a16:creationId xmlns:a16="http://schemas.microsoft.com/office/drawing/2014/main" id="{81BBACAA-6FEA-5695-FA51-0D034147C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176" y="4643071"/>
            <a:ext cx="1522555" cy="1108953"/>
          </a:xfrm>
          <a:prstGeom prst="rect">
            <a:avLst/>
          </a:prstGeom>
        </p:spPr>
      </p:pic>
      <p:sp>
        <p:nvSpPr>
          <p:cNvPr id="4" name="TextBox 3">
            <a:extLst>
              <a:ext uri="{FF2B5EF4-FFF2-40B4-BE49-F238E27FC236}">
                <a16:creationId xmlns:a16="http://schemas.microsoft.com/office/drawing/2014/main" id="{992DBC4C-265F-AABC-9CEA-D3BF230DA2FE}"/>
              </a:ext>
            </a:extLst>
          </p:cNvPr>
          <p:cNvSpPr txBox="1"/>
          <p:nvPr/>
        </p:nvSpPr>
        <p:spPr>
          <a:xfrm>
            <a:off x="1845012" y="642855"/>
            <a:ext cx="8501975" cy="1569660"/>
          </a:xfrm>
          <a:prstGeom prst="rect">
            <a:avLst/>
          </a:prstGeom>
          <a:noFill/>
        </p:spPr>
        <p:txBody>
          <a:bodyPr wrap="square" rtlCol="0">
            <a:spAutoFit/>
          </a:bodyPr>
          <a:lstStyle/>
          <a:p>
            <a:pPr algn="ctr"/>
            <a:r>
              <a:rPr lang="en-GB" sz="4800" dirty="0">
                <a:solidFill>
                  <a:schemeClr val="accent3">
                    <a:lumMod val="20000"/>
                    <a:lumOff val="80000"/>
                  </a:schemeClr>
                </a:solidFill>
                <a:latin typeface="Gill Sans Ultra Bold" panose="020B0A02020104020203" pitchFamily="34" charset="0"/>
              </a:rPr>
              <a:t>Cups And Cookies </a:t>
            </a:r>
          </a:p>
          <a:p>
            <a:pPr algn="ctr"/>
            <a:r>
              <a:rPr lang="en-GB" sz="4800" dirty="0">
                <a:solidFill>
                  <a:schemeClr val="accent3">
                    <a:lumMod val="20000"/>
                    <a:lumOff val="80000"/>
                  </a:schemeClr>
                </a:solidFill>
                <a:latin typeface="Gill Sans Ultra Bold" panose="020B0A02020104020203" pitchFamily="34" charset="0"/>
              </a:rPr>
              <a:t>Gospel Presentation</a:t>
            </a:r>
          </a:p>
        </p:txBody>
      </p:sp>
      <p:pic>
        <p:nvPicPr>
          <p:cNvPr id="8" name="Picture 7">
            <a:extLst>
              <a:ext uri="{FF2B5EF4-FFF2-40B4-BE49-F238E27FC236}">
                <a16:creationId xmlns:a16="http://schemas.microsoft.com/office/drawing/2014/main" id="{D2A3C90C-B743-68CE-21DC-60420F84F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1304" y="2452728"/>
            <a:ext cx="6566170" cy="4153711"/>
          </a:xfrm>
          <a:prstGeom prst="rect">
            <a:avLst/>
          </a:prstGeom>
        </p:spPr>
      </p:pic>
      <p:pic>
        <p:nvPicPr>
          <p:cNvPr id="10" name="Picture 9">
            <a:extLst>
              <a:ext uri="{FF2B5EF4-FFF2-40B4-BE49-F238E27FC236}">
                <a16:creationId xmlns:a16="http://schemas.microsoft.com/office/drawing/2014/main" id="{F6F415D9-9734-42B1-CA7C-ED3F2CB39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99" y="5288339"/>
            <a:ext cx="1522555" cy="1108953"/>
          </a:xfrm>
          <a:prstGeom prst="rect">
            <a:avLst/>
          </a:prstGeom>
        </p:spPr>
      </p:pic>
      <p:pic>
        <p:nvPicPr>
          <p:cNvPr id="11" name="Picture 10">
            <a:extLst>
              <a:ext uri="{FF2B5EF4-FFF2-40B4-BE49-F238E27FC236}">
                <a16:creationId xmlns:a16="http://schemas.microsoft.com/office/drawing/2014/main" id="{730C74AD-ACC6-B1E9-0999-0E75B2181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239" y="5288339"/>
            <a:ext cx="1522555" cy="1108953"/>
          </a:xfrm>
          <a:prstGeom prst="rect">
            <a:avLst/>
          </a:prstGeom>
        </p:spPr>
      </p:pic>
      <p:pic>
        <p:nvPicPr>
          <p:cNvPr id="12" name="Picture 11">
            <a:extLst>
              <a:ext uri="{FF2B5EF4-FFF2-40B4-BE49-F238E27FC236}">
                <a16:creationId xmlns:a16="http://schemas.microsoft.com/office/drawing/2014/main" id="{D545C577-2409-7500-06B4-93565C2EC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931" y="5288339"/>
            <a:ext cx="1522555" cy="1108953"/>
          </a:xfrm>
          <a:prstGeom prst="rect">
            <a:avLst/>
          </a:prstGeom>
        </p:spPr>
      </p:pic>
      <p:pic>
        <p:nvPicPr>
          <p:cNvPr id="13" name="Picture 12">
            <a:extLst>
              <a:ext uri="{FF2B5EF4-FFF2-40B4-BE49-F238E27FC236}">
                <a16:creationId xmlns:a16="http://schemas.microsoft.com/office/drawing/2014/main" id="{50B440A4-A6F7-B7DD-C92E-B7EA2BCFC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794" y="5288339"/>
            <a:ext cx="1522555" cy="1108953"/>
          </a:xfrm>
          <a:prstGeom prst="rect">
            <a:avLst/>
          </a:prstGeom>
        </p:spPr>
      </p:pic>
      <p:pic>
        <p:nvPicPr>
          <p:cNvPr id="16" name="Picture 15">
            <a:extLst>
              <a:ext uri="{FF2B5EF4-FFF2-40B4-BE49-F238E27FC236}">
                <a16:creationId xmlns:a16="http://schemas.microsoft.com/office/drawing/2014/main" id="{5F0DB0D1-E3D8-DCAE-3176-F80C803C5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100" y="4847351"/>
            <a:ext cx="1522555" cy="1108953"/>
          </a:xfrm>
          <a:prstGeom prst="rect">
            <a:avLst/>
          </a:prstGeom>
        </p:spPr>
      </p:pic>
    </p:spTree>
    <p:extLst>
      <p:ext uri="{BB962C8B-B14F-4D97-AF65-F5344CB8AC3E}">
        <p14:creationId xmlns:p14="http://schemas.microsoft.com/office/powerpoint/2010/main" val="40209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913FE-EC3F-7087-CDCD-BD99C673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28849" y="2435159"/>
            <a:ext cx="1624991" cy="1861492"/>
          </a:xfrm>
          <a:prstGeom prst="rect">
            <a:avLst/>
          </a:prstGeom>
        </p:spPr>
      </p:pic>
      <p:pic>
        <p:nvPicPr>
          <p:cNvPr id="3" name="Picture 2">
            <a:extLst>
              <a:ext uri="{FF2B5EF4-FFF2-40B4-BE49-F238E27FC236}">
                <a16:creationId xmlns:a16="http://schemas.microsoft.com/office/drawing/2014/main" id="{881D2115-D845-AF08-C3F6-42412EA6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238161" y="2435159"/>
            <a:ext cx="1624991" cy="1861492"/>
          </a:xfrm>
          <a:prstGeom prst="rect">
            <a:avLst/>
          </a:prstGeom>
        </p:spPr>
      </p:pic>
      <p:pic>
        <p:nvPicPr>
          <p:cNvPr id="4" name="Picture 3">
            <a:extLst>
              <a:ext uri="{FF2B5EF4-FFF2-40B4-BE49-F238E27FC236}">
                <a16:creationId xmlns:a16="http://schemas.microsoft.com/office/drawing/2014/main" id="{200DB795-FC3A-35F8-9B5B-2B05A71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05313" y="2435159"/>
            <a:ext cx="1624991" cy="1861492"/>
          </a:xfrm>
          <a:prstGeom prst="rect">
            <a:avLst/>
          </a:prstGeom>
        </p:spPr>
      </p:pic>
      <p:pic>
        <p:nvPicPr>
          <p:cNvPr id="5" name="Picture 4">
            <a:extLst>
              <a:ext uri="{FF2B5EF4-FFF2-40B4-BE49-F238E27FC236}">
                <a16:creationId xmlns:a16="http://schemas.microsoft.com/office/drawing/2014/main" id="{ABD96AEA-72BB-776A-0028-8C2FB7D27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61698" y="2435159"/>
            <a:ext cx="1624991" cy="1861492"/>
          </a:xfrm>
          <a:prstGeom prst="rect">
            <a:avLst/>
          </a:prstGeom>
        </p:spPr>
      </p:pic>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Penalty Of Sin</a:t>
            </a:r>
            <a:endParaRPr lang="en-GB" dirty="0">
              <a:solidFill>
                <a:schemeClr val="bg1"/>
              </a:solidFill>
            </a:endParaRPr>
          </a:p>
        </p:txBody>
      </p:sp>
      <p:sp>
        <p:nvSpPr>
          <p:cNvPr id="9" name="Rectangle 8">
            <a:extLst>
              <a:ext uri="{FF2B5EF4-FFF2-40B4-BE49-F238E27FC236}">
                <a16:creationId xmlns:a16="http://schemas.microsoft.com/office/drawing/2014/main" id="{C398EDD8-DF0A-E247-A1CC-71C841C73C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Problem With Comparing</a:t>
            </a:r>
          </a:p>
        </p:txBody>
      </p:sp>
    </p:spTree>
    <p:extLst>
      <p:ext uri="{BB962C8B-B14F-4D97-AF65-F5344CB8AC3E}">
        <p14:creationId xmlns:p14="http://schemas.microsoft.com/office/powerpoint/2010/main" val="10022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autoRev="1" fill="hold" nodeType="clickEffect">
                                  <p:stCondLst>
                                    <p:cond delay="0"/>
                                  </p:stCondLst>
                                  <p:childTnLst>
                                    <p:animScale>
                                      <p:cBhvr>
                                        <p:cTn id="25" dur="500" fill="hold"/>
                                        <p:tgtEl>
                                          <p:spTgt spid="2"/>
                                        </p:tgtEl>
                                      </p:cBhvr>
                                      <p:by x="150000" y="150000"/>
                                    </p:animScale>
                                  </p:childTnLst>
                                </p:cTn>
                              </p:par>
                            </p:childTnLst>
                          </p:cTn>
                        </p:par>
                        <p:par>
                          <p:cTn id="26" fill="hold">
                            <p:stCondLst>
                              <p:cond delay="1000"/>
                            </p:stCondLst>
                            <p:childTnLst>
                              <p:par>
                                <p:cTn id="27" presetID="42" presetClass="path" presetSubtype="0" accel="50000" decel="50000" autoRev="1" fill="hold" nodeType="afterEffect">
                                  <p:stCondLst>
                                    <p:cond delay="0"/>
                                  </p:stCondLst>
                                  <p:childTnLst>
                                    <p:animMotion origin="layout" path="M -1.04167E-6 -7.40741E-7 L 0.0832 -0.00185 " pathEditMode="relative" rAng="0" ptsTypes="AA">
                                      <p:cBhvr>
                                        <p:cTn id="28" dur="1000" fill="hold"/>
                                        <p:tgtEl>
                                          <p:spTgt spid="2"/>
                                        </p:tgtEl>
                                        <p:attrNameLst>
                                          <p:attrName>ppt_x</p:attrName>
                                          <p:attrName>ppt_y</p:attrName>
                                        </p:attrNameLst>
                                      </p:cBhvr>
                                      <p:rCtr x="4154" y="-93"/>
                                    </p:animMotion>
                                  </p:childTnLst>
                                </p:cTn>
                              </p:par>
                            </p:childTnLst>
                          </p:cTn>
                        </p:par>
                      </p:childTnLst>
                    </p:cTn>
                  </p:par>
                  <p:par>
                    <p:cTn id="29" fill="hold">
                      <p:stCondLst>
                        <p:cond delay="indefinite"/>
                      </p:stCondLst>
                      <p:childTnLst>
                        <p:par>
                          <p:cTn id="30" fill="hold">
                            <p:stCondLst>
                              <p:cond delay="0"/>
                            </p:stCondLst>
                            <p:childTnLst>
                              <p:par>
                                <p:cTn id="31" presetID="6" presetClass="emph" presetSubtype="0" autoRev="1" fill="hold" nodeType="clickEffect">
                                  <p:stCondLst>
                                    <p:cond delay="0"/>
                                  </p:stCondLst>
                                  <p:childTnLst>
                                    <p:animScale>
                                      <p:cBhvr>
                                        <p:cTn id="32" dur="500" fill="hold"/>
                                        <p:tgtEl>
                                          <p:spTgt spid="4"/>
                                        </p:tgtEl>
                                      </p:cBhvr>
                                      <p:by x="150000" y="150000"/>
                                    </p:animScale>
                                  </p:childTnLst>
                                </p:cTn>
                              </p:par>
                            </p:childTnLst>
                          </p:cTn>
                        </p:par>
                        <p:par>
                          <p:cTn id="33" fill="hold">
                            <p:stCondLst>
                              <p:cond delay="1000"/>
                            </p:stCondLst>
                            <p:childTnLst>
                              <p:par>
                                <p:cTn id="34" presetID="42" presetClass="path" presetSubtype="0" accel="50000" decel="50000" autoRev="1" fill="hold" nodeType="afterEffect">
                                  <p:stCondLst>
                                    <p:cond delay="0"/>
                                  </p:stCondLst>
                                  <p:childTnLst>
                                    <p:animMotion origin="layout" path="M -2.29167E-6 -7.40741E-7 L 0.07331 -0.00324 " pathEditMode="relative" rAng="0" ptsTypes="AA">
                                      <p:cBhvr>
                                        <p:cTn id="35" dur="1000" fill="hold"/>
                                        <p:tgtEl>
                                          <p:spTgt spid="4"/>
                                        </p:tgtEl>
                                        <p:attrNameLst>
                                          <p:attrName>ppt_x</p:attrName>
                                          <p:attrName>ppt_y</p:attrName>
                                        </p:attrNameLst>
                                      </p:cBhvr>
                                      <p:rCtr x="3659" y="-162"/>
                                    </p:animMotion>
                                  </p:childTnLst>
                                </p:cTn>
                              </p:par>
                            </p:childTnLst>
                          </p:cTn>
                        </p:par>
                      </p:childTnLst>
                    </p:cTn>
                  </p:par>
                  <p:par>
                    <p:cTn id="36" fill="hold">
                      <p:stCondLst>
                        <p:cond delay="indefinite"/>
                      </p:stCondLst>
                      <p:childTnLst>
                        <p:par>
                          <p:cTn id="37" fill="hold">
                            <p:stCondLst>
                              <p:cond delay="0"/>
                            </p:stCondLst>
                            <p:childTnLst>
                              <p:par>
                                <p:cTn id="38" presetID="6" presetClass="emph" presetSubtype="0" autoRev="1" fill="hold" nodeType="clickEffect">
                                  <p:stCondLst>
                                    <p:cond delay="0"/>
                                  </p:stCondLst>
                                  <p:childTnLst>
                                    <p:animScale>
                                      <p:cBhvr>
                                        <p:cTn id="39" dur="500" fill="hold"/>
                                        <p:tgtEl>
                                          <p:spTgt spid="5"/>
                                        </p:tgtEl>
                                      </p:cBhvr>
                                      <p:by x="150000" y="150000"/>
                                    </p:animScale>
                                  </p:childTnLst>
                                </p:cTn>
                              </p:par>
                            </p:childTnLst>
                          </p:cTn>
                        </p:par>
                        <p:par>
                          <p:cTn id="40" fill="hold">
                            <p:stCondLst>
                              <p:cond delay="1000"/>
                            </p:stCondLst>
                            <p:childTnLst>
                              <p:par>
                                <p:cTn id="41" presetID="42" presetClass="path" presetSubtype="0" accel="50000" decel="50000" autoRev="1" fill="hold" nodeType="afterEffect">
                                  <p:stCondLst>
                                    <p:cond delay="0"/>
                                  </p:stCondLst>
                                  <p:childTnLst>
                                    <p:animMotion origin="layout" path="M 2.29167E-6 -7.40741E-7 L 0.08229 -0.00324 " pathEditMode="relative" rAng="0" ptsTypes="AA">
                                      <p:cBhvr>
                                        <p:cTn id="42" dur="1000" fill="hold"/>
                                        <p:tgtEl>
                                          <p:spTgt spid="5"/>
                                        </p:tgtEl>
                                        <p:attrNameLst>
                                          <p:attrName>ppt_x</p:attrName>
                                          <p:attrName>ppt_y</p:attrName>
                                        </p:attrNameLst>
                                      </p:cBhvr>
                                      <p:rCtr x="4115"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913FE-EC3F-7087-CDCD-BD99C673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28849" y="2435159"/>
            <a:ext cx="1624991" cy="1861492"/>
          </a:xfrm>
          <a:prstGeom prst="rect">
            <a:avLst/>
          </a:prstGeom>
        </p:spPr>
      </p:pic>
      <p:pic>
        <p:nvPicPr>
          <p:cNvPr id="15" name="Picture 14">
            <a:extLst>
              <a:ext uri="{FF2B5EF4-FFF2-40B4-BE49-F238E27FC236}">
                <a16:creationId xmlns:a16="http://schemas.microsoft.com/office/drawing/2014/main" id="{B28FA05C-0D69-41AF-D3BE-9D0C98004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056" y="1535952"/>
            <a:ext cx="2756932" cy="3342512"/>
          </a:xfrm>
          <a:prstGeom prst="rect">
            <a:avLst/>
          </a:prstGeom>
        </p:spPr>
      </p:pic>
      <p:pic>
        <p:nvPicPr>
          <p:cNvPr id="3" name="Picture 2">
            <a:extLst>
              <a:ext uri="{FF2B5EF4-FFF2-40B4-BE49-F238E27FC236}">
                <a16:creationId xmlns:a16="http://schemas.microsoft.com/office/drawing/2014/main" id="{881D2115-D845-AF08-C3F6-42412EA6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238161" y="2435159"/>
            <a:ext cx="1624991" cy="1861492"/>
          </a:xfrm>
          <a:prstGeom prst="rect">
            <a:avLst/>
          </a:prstGeom>
        </p:spPr>
      </p:pic>
      <p:pic>
        <p:nvPicPr>
          <p:cNvPr id="5" name="Picture 4">
            <a:extLst>
              <a:ext uri="{FF2B5EF4-FFF2-40B4-BE49-F238E27FC236}">
                <a16:creationId xmlns:a16="http://schemas.microsoft.com/office/drawing/2014/main" id="{ABD96AEA-72BB-776A-0028-8C2FB7D27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61698" y="2435159"/>
            <a:ext cx="1624991" cy="1861492"/>
          </a:xfrm>
          <a:prstGeom prst="rect">
            <a:avLst/>
          </a:prstGeom>
        </p:spPr>
      </p:pic>
      <p:pic>
        <p:nvPicPr>
          <p:cNvPr id="4" name="Picture 3">
            <a:extLst>
              <a:ext uri="{FF2B5EF4-FFF2-40B4-BE49-F238E27FC236}">
                <a16:creationId xmlns:a16="http://schemas.microsoft.com/office/drawing/2014/main" id="{200DB795-FC3A-35F8-9B5B-2B05A71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05313" y="2435159"/>
            <a:ext cx="1624991" cy="1861492"/>
          </a:xfrm>
          <a:prstGeom prst="rect">
            <a:avLst/>
          </a:prstGeom>
        </p:spPr>
      </p:pic>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Penalty Of Sin</a:t>
            </a:r>
            <a:endParaRPr lang="en-GB" dirty="0">
              <a:solidFill>
                <a:schemeClr val="bg1"/>
              </a:solidFill>
            </a:endParaRPr>
          </a:p>
        </p:txBody>
      </p:sp>
      <p:sp>
        <p:nvSpPr>
          <p:cNvPr id="9" name="Rectangle 8">
            <a:extLst>
              <a:ext uri="{FF2B5EF4-FFF2-40B4-BE49-F238E27FC236}">
                <a16:creationId xmlns:a16="http://schemas.microsoft.com/office/drawing/2014/main" id="{C398EDD8-DF0A-E247-A1CC-71C841C73C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Problem With Comparing</a:t>
            </a:r>
          </a:p>
        </p:txBody>
      </p:sp>
    </p:spTree>
    <p:extLst>
      <p:ext uri="{BB962C8B-B14F-4D97-AF65-F5344CB8AC3E}">
        <p14:creationId xmlns:p14="http://schemas.microsoft.com/office/powerpoint/2010/main" val="296220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04167E-6 -7.40741E-7 L -0.07526 -0.00046 " pathEditMode="relative" rAng="0" ptsTypes="AA">
                                      <p:cBhvr>
                                        <p:cTn id="6" dur="2000" fill="hold"/>
                                        <p:tgtEl>
                                          <p:spTgt spid="2"/>
                                        </p:tgtEl>
                                        <p:attrNameLst>
                                          <p:attrName>ppt_x</p:attrName>
                                          <p:attrName>ppt_y</p:attrName>
                                        </p:attrNameLst>
                                      </p:cBhvr>
                                      <p:rCtr x="-3763" y="-23"/>
                                    </p:animMotion>
                                  </p:childTnLst>
                                </p:cTn>
                              </p:par>
                              <p:par>
                                <p:cTn id="7" presetID="35" presetClass="path" presetSubtype="0" accel="50000" decel="50000" fill="hold" nodeType="withEffect">
                                  <p:stCondLst>
                                    <p:cond delay="0"/>
                                  </p:stCondLst>
                                  <p:childTnLst>
                                    <p:animMotion origin="layout" path="M -2.29167E-6 -7.40741E-7 L -0.13333 -0.00324 " pathEditMode="relative" rAng="0" ptsTypes="AA">
                                      <p:cBhvr>
                                        <p:cTn id="8" dur="2000" fill="hold"/>
                                        <p:tgtEl>
                                          <p:spTgt spid="4"/>
                                        </p:tgtEl>
                                        <p:attrNameLst>
                                          <p:attrName>ppt_x</p:attrName>
                                          <p:attrName>ppt_y</p:attrName>
                                        </p:attrNameLst>
                                      </p:cBhvr>
                                      <p:rCtr x="-6667" y="-162"/>
                                    </p:animMotion>
                                  </p:childTnLst>
                                </p:cTn>
                              </p:par>
                              <p:par>
                                <p:cTn id="9" presetID="35" presetClass="path" presetSubtype="0" accel="50000" decel="50000" fill="hold" nodeType="withEffect">
                                  <p:stCondLst>
                                    <p:cond delay="0"/>
                                  </p:stCondLst>
                                  <p:childTnLst>
                                    <p:animMotion origin="layout" path="M 2.29167E-6 -7.40741E-7 L -0.17604 -0.00185 " pathEditMode="relative" rAng="0" ptsTypes="AA">
                                      <p:cBhvr>
                                        <p:cTn id="10" dur="2000" fill="hold"/>
                                        <p:tgtEl>
                                          <p:spTgt spid="5"/>
                                        </p:tgtEl>
                                        <p:attrNameLst>
                                          <p:attrName>ppt_x</p:attrName>
                                          <p:attrName>ppt_y</p:attrName>
                                        </p:attrNameLst>
                                      </p:cBhvr>
                                      <p:rCtr x="-8802" y="-93"/>
                                    </p:animMotion>
                                  </p:childTnLst>
                                </p:cTn>
                              </p:par>
                              <p:par>
                                <p:cTn id="11" presetID="35" presetClass="path" presetSubtype="0" accel="50000" decel="50000" fill="hold" nodeType="withEffect">
                                  <p:stCondLst>
                                    <p:cond delay="0"/>
                                  </p:stCondLst>
                                  <p:childTnLst>
                                    <p:animMotion origin="layout" path="M 1.04167E-6 -7.40741E-7 L -0.21953 -1.11111E-6 " pathEditMode="relative" rAng="0" ptsTypes="AA">
                                      <p:cBhvr>
                                        <p:cTn id="12" dur="2000" fill="hold"/>
                                        <p:tgtEl>
                                          <p:spTgt spid="3"/>
                                        </p:tgtEl>
                                        <p:attrNameLst>
                                          <p:attrName>ppt_x</p:attrName>
                                          <p:attrName>ppt_y</p:attrName>
                                        </p:attrNameLst>
                                      </p:cBhvr>
                                      <p:rCtr x="-11315" y="-231"/>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5D24D9-0B5D-BD3C-9BC8-9CC205D130ED}"/>
              </a:ext>
            </a:extLst>
          </p:cNvPr>
          <p:cNvSpPr/>
          <p:nvPr/>
        </p:nvSpPr>
        <p:spPr>
          <a:xfrm>
            <a:off x="4504064" y="447261"/>
            <a:ext cx="2822713" cy="5595730"/>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16953DC-8897-873F-0EC4-64854559E080}"/>
              </a:ext>
            </a:extLst>
          </p:cNvPr>
          <p:cNvSpPr/>
          <p:nvPr/>
        </p:nvSpPr>
        <p:spPr>
          <a:xfrm>
            <a:off x="5195420" y="815009"/>
            <a:ext cx="1440000" cy="14400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F8F982E-7CA2-9366-7757-A0DB05FD4FF3}"/>
              </a:ext>
            </a:extLst>
          </p:cNvPr>
          <p:cNvSpPr/>
          <p:nvPr/>
        </p:nvSpPr>
        <p:spPr>
          <a:xfrm>
            <a:off x="5195420" y="2519042"/>
            <a:ext cx="1440000" cy="14400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1DE86C6-ED48-B3AC-537B-2C25E5F03E10}"/>
              </a:ext>
            </a:extLst>
          </p:cNvPr>
          <p:cNvSpPr/>
          <p:nvPr/>
        </p:nvSpPr>
        <p:spPr>
          <a:xfrm>
            <a:off x="5195420" y="4223075"/>
            <a:ext cx="1440000" cy="14400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7C6653E3-B2E7-0AE8-318A-9C9DF43E16D7}"/>
              </a:ext>
            </a:extLst>
          </p:cNvPr>
          <p:cNvSpPr/>
          <p:nvPr/>
        </p:nvSpPr>
        <p:spPr>
          <a:xfrm>
            <a:off x="5195420" y="815009"/>
            <a:ext cx="1440000" cy="144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86FB464-0D90-3FC7-9D54-136521795602}"/>
              </a:ext>
            </a:extLst>
          </p:cNvPr>
          <p:cNvSpPr/>
          <p:nvPr/>
        </p:nvSpPr>
        <p:spPr>
          <a:xfrm>
            <a:off x="5195420" y="4223075"/>
            <a:ext cx="1440000" cy="144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3201A13-CCDE-7197-FC78-9EE5B95FA370}"/>
              </a:ext>
            </a:extLst>
          </p:cNvPr>
          <p:cNvSpPr/>
          <p:nvPr/>
        </p:nvSpPr>
        <p:spPr>
          <a:xfrm>
            <a:off x="5195420" y="2519042"/>
            <a:ext cx="1440000" cy="144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70CDAFA-B648-7C1B-91E7-82B0DE02C403}"/>
              </a:ext>
            </a:extLst>
          </p:cNvPr>
          <p:cNvSpPr/>
          <p:nvPr/>
        </p:nvSpPr>
        <p:spPr>
          <a:xfrm>
            <a:off x="5697415" y="6042991"/>
            <a:ext cx="549310" cy="815009"/>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Car with solid fill">
            <a:extLst>
              <a:ext uri="{FF2B5EF4-FFF2-40B4-BE49-F238E27FC236}">
                <a16:creationId xmlns:a16="http://schemas.microsoft.com/office/drawing/2014/main" id="{D2C93F34-0046-EE0C-F56F-AFC53DC26E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0287" y="-97905"/>
            <a:ext cx="9570720" cy="9570720"/>
          </a:xfrm>
          <a:prstGeom prst="rect">
            <a:avLst/>
          </a:prstGeom>
        </p:spPr>
      </p:pic>
      <p:sp>
        <p:nvSpPr>
          <p:cNvPr id="12" name="Rectangle 11">
            <a:extLst>
              <a:ext uri="{FF2B5EF4-FFF2-40B4-BE49-F238E27FC236}">
                <a16:creationId xmlns:a16="http://schemas.microsoft.com/office/drawing/2014/main" id="{2A7CAB63-2D85-6323-236B-05C4F0827164}"/>
              </a:ext>
            </a:extLst>
          </p:cNvPr>
          <p:cNvSpPr/>
          <p:nvPr/>
        </p:nvSpPr>
        <p:spPr>
          <a:xfrm>
            <a:off x="0" y="6351373"/>
            <a:ext cx="12192000" cy="50662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3" name="Oval 2">
            <a:extLst>
              <a:ext uri="{FF2B5EF4-FFF2-40B4-BE49-F238E27FC236}">
                <a16:creationId xmlns:a16="http://schemas.microsoft.com/office/drawing/2014/main" id="{EC3889D9-536D-89B7-757A-B7D57122F989}"/>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7</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80E06899-B835-90F8-5C88-613E76E52B42}"/>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Penalty Of Sin</a:t>
            </a:r>
            <a:endParaRPr lang="en-GB" dirty="0">
              <a:solidFill>
                <a:schemeClr val="bg1"/>
              </a:solidFill>
            </a:endParaRPr>
          </a:p>
        </p:txBody>
      </p:sp>
      <p:sp>
        <p:nvSpPr>
          <p:cNvPr id="15" name="Rectangle 14">
            <a:extLst>
              <a:ext uri="{FF2B5EF4-FFF2-40B4-BE49-F238E27FC236}">
                <a16:creationId xmlns:a16="http://schemas.microsoft.com/office/drawing/2014/main" id="{984AC9E6-0548-0639-1CC5-138D8A9F442E}"/>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Am I A Good Person</a:t>
            </a:r>
          </a:p>
        </p:txBody>
      </p:sp>
    </p:spTree>
    <p:extLst>
      <p:ext uri="{BB962C8B-B14F-4D97-AF65-F5344CB8AC3E}">
        <p14:creationId xmlns:p14="http://schemas.microsoft.com/office/powerpoint/2010/main" val="12354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grpId="7"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500"/>
                            </p:stCondLst>
                            <p:childTnLst>
                              <p:par>
                                <p:cTn id="20" presetID="42" presetClass="path" presetSubtype="0" fill="hold" nodeType="afterEffect">
                                  <p:stCondLst>
                                    <p:cond delay="0"/>
                                  </p:stCondLst>
                                  <p:childTnLst>
                                    <p:animMotion origin="layout" path="M -0.00065 -0.00532 L 1.74505 0.00533 " pathEditMode="relative" rAng="0" ptsTypes="AA">
                                      <p:cBhvr>
                                        <p:cTn id="21" dur="4000" fill="hold"/>
                                        <p:tgtEl>
                                          <p:spTgt spid="11"/>
                                        </p:tgtEl>
                                        <p:attrNameLst>
                                          <p:attrName>ppt_x</p:attrName>
                                          <p:attrName>ppt_y</p:attrName>
                                        </p:attrNameLst>
                                      </p:cBhvr>
                                      <p:rCtr x="87279"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5" grpId="7"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Penalty Of Sin</a:t>
            </a:r>
            <a:endParaRPr lang="en-GB" dirty="0">
              <a:solidFill>
                <a:schemeClr val="bg1"/>
              </a:solidFill>
            </a:endParaRPr>
          </a:p>
        </p:txBody>
      </p:sp>
      <p:sp>
        <p:nvSpPr>
          <p:cNvPr id="9" name="Rectangle 8">
            <a:extLst>
              <a:ext uri="{FF2B5EF4-FFF2-40B4-BE49-F238E27FC236}">
                <a16:creationId xmlns:a16="http://schemas.microsoft.com/office/drawing/2014/main" id="{C398EDD8-DF0A-E247-A1CC-71C841C73C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Not Just What But Who</a:t>
            </a:r>
          </a:p>
        </p:txBody>
      </p:sp>
      <p:pic>
        <p:nvPicPr>
          <p:cNvPr id="16" name="Picture 15">
            <a:extLst>
              <a:ext uri="{FF2B5EF4-FFF2-40B4-BE49-F238E27FC236}">
                <a16:creationId xmlns:a16="http://schemas.microsoft.com/office/drawing/2014/main" id="{AD15B5F0-DA97-10A6-3581-F95C6B8A5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83969" y="2435159"/>
            <a:ext cx="1624991" cy="1861492"/>
          </a:xfrm>
          <a:prstGeom prst="rect">
            <a:avLst/>
          </a:prstGeom>
        </p:spPr>
      </p:pic>
      <p:pic>
        <p:nvPicPr>
          <p:cNvPr id="17" name="Picture 16">
            <a:extLst>
              <a:ext uri="{FF2B5EF4-FFF2-40B4-BE49-F238E27FC236}">
                <a16:creationId xmlns:a16="http://schemas.microsoft.com/office/drawing/2014/main" id="{01F015FE-8837-20F5-3060-EF893BE19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05121" y="2435159"/>
            <a:ext cx="1624991" cy="1861492"/>
          </a:xfrm>
          <a:prstGeom prst="rect">
            <a:avLst/>
          </a:prstGeom>
        </p:spPr>
      </p:pic>
      <p:pic>
        <p:nvPicPr>
          <p:cNvPr id="18" name="Picture 17">
            <a:extLst>
              <a:ext uri="{FF2B5EF4-FFF2-40B4-BE49-F238E27FC236}">
                <a16:creationId xmlns:a16="http://schemas.microsoft.com/office/drawing/2014/main" id="{68A5BF0E-DE9A-28EE-934E-51514CFA5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389873" y="2435159"/>
            <a:ext cx="1624991" cy="1861492"/>
          </a:xfrm>
          <a:prstGeom prst="rect">
            <a:avLst/>
          </a:prstGeom>
        </p:spPr>
      </p:pic>
      <p:pic>
        <p:nvPicPr>
          <p:cNvPr id="19" name="Picture 18">
            <a:extLst>
              <a:ext uri="{FF2B5EF4-FFF2-40B4-BE49-F238E27FC236}">
                <a16:creationId xmlns:a16="http://schemas.microsoft.com/office/drawing/2014/main" id="{337F1451-E3E2-50C5-F626-B97F935C4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397618" y="2435159"/>
            <a:ext cx="1624991" cy="1861492"/>
          </a:xfrm>
          <a:prstGeom prst="rect">
            <a:avLst/>
          </a:prstGeom>
        </p:spPr>
      </p:pic>
      <p:pic>
        <p:nvPicPr>
          <p:cNvPr id="20" name="Picture 19">
            <a:extLst>
              <a:ext uri="{FF2B5EF4-FFF2-40B4-BE49-F238E27FC236}">
                <a16:creationId xmlns:a16="http://schemas.microsoft.com/office/drawing/2014/main" id="{7CC3D6AC-AA2D-5FF7-8D92-B50F5B590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056" y="1535952"/>
            <a:ext cx="2756932" cy="3342512"/>
          </a:xfrm>
          <a:prstGeom prst="rect">
            <a:avLst/>
          </a:prstGeom>
        </p:spPr>
      </p:pic>
      <p:sp>
        <p:nvSpPr>
          <p:cNvPr id="2" name="Curved Down Arrow 2">
            <a:extLst>
              <a:ext uri="{FF2B5EF4-FFF2-40B4-BE49-F238E27FC236}">
                <a16:creationId xmlns:a16="http://schemas.microsoft.com/office/drawing/2014/main" id="{D77279FF-EBC1-A6EF-B36F-C518F17FB0EA}"/>
              </a:ext>
            </a:extLst>
          </p:cNvPr>
          <p:cNvSpPr/>
          <p:nvPr/>
        </p:nvSpPr>
        <p:spPr>
          <a:xfrm>
            <a:off x="1081012" y="1278343"/>
            <a:ext cx="2165771" cy="969818"/>
          </a:xfrm>
          <a:prstGeom prst="curvedDown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sp>
        <p:nvSpPr>
          <p:cNvPr id="3" name="Curved Down Arrow 2">
            <a:extLst>
              <a:ext uri="{FF2B5EF4-FFF2-40B4-BE49-F238E27FC236}">
                <a16:creationId xmlns:a16="http://schemas.microsoft.com/office/drawing/2014/main" id="{404E96D5-DC36-501C-10C3-24D6AEF1CB1D}"/>
              </a:ext>
            </a:extLst>
          </p:cNvPr>
          <p:cNvSpPr/>
          <p:nvPr/>
        </p:nvSpPr>
        <p:spPr>
          <a:xfrm>
            <a:off x="3202368" y="1301777"/>
            <a:ext cx="2165771" cy="969818"/>
          </a:xfrm>
          <a:prstGeom prst="curvedDown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sp>
        <p:nvSpPr>
          <p:cNvPr id="4" name="Curved Down Arrow 2">
            <a:extLst>
              <a:ext uri="{FF2B5EF4-FFF2-40B4-BE49-F238E27FC236}">
                <a16:creationId xmlns:a16="http://schemas.microsoft.com/office/drawing/2014/main" id="{27FF74AF-886E-4186-24FF-720E0C2E8BF5}"/>
              </a:ext>
            </a:extLst>
          </p:cNvPr>
          <p:cNvSpPr/>
          <p:nvPr/>
        </p:nvSpPr>
        <p:spPr>
          <a:xfrm>
            <a:off x="5323724" y="1301777"/>
            <a:ext cx="2165771" cy="969818"/>
          </a:xfrm>
          <a:prstGeom prst="curvedDownArrow">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horz" wrap="square" lIns="91439" tIns="91439" rIns="91439" bIns="9143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0730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1000" fill="hold"/>
                                        <p:tgtEl>
                                          <p:spTgt spid="1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1000" fill="hold"/>
                                        <p:tgtEl>
                                          <p:spTgt spid="18"/>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1000" fill="hold"/>
                                        <p:tgtEl>
                                          <p:spTgt spid="19"/>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1000" fill="hold"/>
                                        <p:tgtEl>
                                          <p:spTgt spid="1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1B0FA-57F2-5F90-0F1D-97650EB03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7265">
            <a:off x="4839126" y="839688"/>
            <a:ext cx="2513747" cy="5178621"/>
          </a:xfrm>
          <a:prstGeom prst="rect">
            <a:avLst/>
          </a:prstGeom>
        </p:spPr>
      </p:pic>
      <p:pic>
        <p:nvPicPr>
          <p:cNvPr id="9" name="Picture 8">
            <a:extLst>
              <a:ext uri="{FF2B5EF4-FFF2-40B4-BE49-F238E27FC236}">
                <a16:creationId xmlns:a16="http://schemas.microsoft.com/office/drawing/2014/main" id="{95B2B023-9EA1-21DC-D5A5-F9611829D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525" y="2371580"/>
            <a:ext cx="3430155" cy="1823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131EEDA-8740-CB19-D784-6DAC40FEB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20" y="2500198"/>
            <a:ext cx="3308061" cy="1857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F1B9312-C988-48AB-657C-57AD1EC8E16A}"/>
              </a:ext>
            </a:extLst>
          </p:cNvPr>
          <p:cNvPicPr>
            <a:picLocks noChangeAspect="1"/>
          </p:cNvPicPr>
          <p:nvPr/>
        </p:nvPicPr>
        <p:blipFill rotWithShape="1">
          <a:blip r:embed="rId6">
            <a:extLst>
              <a:ext uri="{28A0092B-C50C-407E-A947-70E740481C1C}">
                <a14:useLocalDpi xmlns:a14="http://schemas.microsoft.com/office/drawing/2010/main" val="0"/>
              </a:ext>
            </a:extLst>
          </a:blip>
          <a:srcRect l="17760" t="18132" r="18300" b="17113"/>
          <a:stretch/>
        </p:blipFill>
        <p:spPr>
          <a:xfrm>
            <a:off x="3463783" y="3927512"/>
            <a:ext cx="849745" cy="860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646E2ADB-52B7-CF6B-DBE3-247AB65AE3D0}"/>
              </a:ext>
            </a:extLst>
          </p:cNvPr>
          <p:cNvPicPr>
            <a:picLocks noChangeAspect="1"/>
          </p:cNvPicPr>
          <p:nvPr/>
        </p:nvPicPr>
        <p:blipFill rotWithShape="1">
          <a:blip r:embed="rId6">
            <a:extLst>
              <a:ext uri="{28A0092B-C50C-407E-A947-70E740481C1C}">
                <a14:useLocalDpi xmlns:a14="http://schemas.microsoft.com/office/drawing/2010/main" val="0"/>
              </a:ext>
            </a:extLst>
          </a:blip>
          <a:srcRect l="17760" t="18132" r="18300" b="17113"/>
          <a:stretch/>
        </p:blipFill>
        <p:spPr>
          <a:xfrm>
            <a:off x="11114807" y="3764990"/>
            <a:ext cx="849745" cy="8605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a:extLst>
              <a:ext uri="{FF2B5EF4-FFF2-40B4-BE49-F238E27FC236}">
                <a16:creationId xmlns:a16="http://schemas.microsoft.com/office/drawing/2014/main" id="{98C86359-D212-6F79-4E39-C009BF943B2E}"/>
              </a:ext>
            </a:extLst>
          </p:cNvPr>
          <p:cNvSpPr/>
          <p:nvPr/>
        </p:nvSpPr>
        <p:spPr>
          <a:xfrm>
            <a:off x="0" y="6351373"/>
            <a:ext cx="12192000" cy="5066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2">
            <a:extLst>
              <a:ext uri="{FF2B5EF4-FFF2-40B4-BE49-F238E27FC236}">
                <a16:creationId xmlns:a16="http://schemas.microsoft.com/office/drawing/2014/main" id="{C640B06A-9B8B-3BDB-2F80-6C3292208B18}"/>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9</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70280948-97C8-7CE6-B84A-917427A4C282}"/>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God’s Judgement</a:t>
            </a:r>
            <a:endParaRPr lang="en-GB" dirty="0">
              <a:solidFill>
                <a:schemeClr val="bg1"/>
              </a:solidFill>
            </a:endParaRPr>
          </a:p>
        </p:txBody>
      </p:sp>
      <p:sp>
        <p:nvSpPr>
          <p:cNvPr id="6" name="Rectangle 5">
            <a:extLst>
              <a:ext uri="{FF2B5EF4-FFF2-40B4-BE49-F238E27FC236}">
                <a16:creationId xmlns:a16="http://schemas.microsoft.com/office/drawing/2014/main" id="{51F89945-3222-2F1D-0105-186C95D374E0}"/>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Special App</a:t>
            </a:r>
          </a:p>
        </p:txBody>
      </p:sp>
    </p:spTree>
    <p:extLst>
      <p:ext uri="{BB962C8B-B14F-4D97-AF65-F5344CB8AC3E}">
        <p14:creationId xmlns:p14="http://schemas.microsoft.com/office/powerpoint/2010/main" val="40939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913FE-EC3F-7087-CDCD-BD99C673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83969" y="2435159"/>
            <a:ext cx="1624991" cy="1861492"/>
          </a:xfrm>
          <a:prstGeom prst="rect">
            <a:avLst/>
          </a:prstGeom>
        </p:spPr>
      </p:pic>
      <p:pic>
        <p:nvPicPr>
          <p:cNvPr id="3" name="Picture 2">
            <a:extLst>
              <a:ext uri="{FF2B5EF4-FFF2-40B4-BE49-F238E27FC236}">
                <a16:creationId xmlns:a16="http://schemas.microsoft.com/office/drawing/2014/main" id="{881D2115-D845-AF08-C3F6-42412EA6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05121" y="2435159"/>
            <a:ext cx="1624991" cy="1861492"/>
          </a:xfrm>
          <a:prstGeom prst="rect">
            <a:avLst/>
          </a:prstGeom>
        </p:spPr>
      </p:pic>
      <p:pic>
        <p:nvPicPr>
          <p:cNvPr id="4" name="Picture 3">
            <a:extLst>
              <a:ext uri="{FF2B5EF4-FFF2-40B4-BE49-F238E27FC236}">
                <a16:creationId xmlns:a16="http://schemas.microsoft.com/office/drawing/2014/main" id="{200DB795-FC3A-35F8-9B5B-2B05A71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389873" y="2435159"/>
            <a:ext cx="1624991" cy="1861492"/>
          </a:xfrm>
          <a:prstGeom prst="rect">
            <a:avLst/>
          </a:prstGeom>
        </p:spPr>
      </p:pic>
      <p:pic>
        <p:nvPicPr>
          <p:cNvPr id="5" name="Picture 4">
            <a:extLst>
              <a:ext uri="{FF2B5EF4-FFF2-40B4-BE49-F238E27FC236}">
                <a16:creationId xmlns:a16="http://schemas.microsoft.com/office/drawing/2014/main" id="{ABD96AEA-72BB-776A-0028-8C2FB7D27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397618" y="2435159"/>
            <a:ext cx="1624991" cy="1861492"/>
          </a:xfrm>
          <a:prstGeom prst="rect">
            <a:avLst/>
          </a:prstGeom>
        </p:spPr>
      </p:pic>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10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God’s Judgment</a:t>
            </a:r>
            <a:endParaRPr lang="en-GB" dirty="0">
              <a:solidFill>
                <a:schemeClr val="bg1"/>
              </a:solidFill>
            </a:endParaRPr>
          </a:p>
        </p:txBody>
      </p:sp>
      <p:sp>
        <p:nvSpPr>
          <p:cNvPr id="9" name="Rectangle 8">
            <a:extLst>
              <a:ext uri="{FF2B5EF4-FFF2-40B4-BE49-F238E27FC236}">
                <a16:creationId xmlns:a16="http://schemas.microsoft.com/office/drawing/2014/main" id="{C398EDD8-DF0A-E247-A1CC-71C841C73C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Good God Good Judge</a:t>
            </a:r>
          </a:p>
        </p:txBody>
      </p:sp>
      <p:pic>
        <p:nvPicPr>
          <p:cNvPr id="10" name="Picture 9">
            <a:extLst>
              <a:ext uri="{FF2B5EF4-FFF2-40B4-BE49-F238E27FC236}">
                <a16:creationId xmlns:a16="http://schemas.microsoft.com/office/drawing/2014/main" id="{3479A480-8C4B-9640-B420-52CF5E5F5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056" y="1535952"/>
            <a:ext cx="2756932" cy="3342512"/>
          </a:xfrm>
          <a:prstGeom prst="rect">
            <a:avLst/>
          </a:prstGeom>
        </p:spPr>
      </p:pic>
    </p:spTree>
    <p:extLst>
      <p:ext uri="{BB962C8B-B14F-4D97-AF65-F5344CB8AC3E}">
        <p14:creationId xmlns:p14="http://schemas.microsoft.com/office/powerpoint/2010/main" val="14824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7.40741E-7 L 3.125E-6 0.6456 " pathEditMode="relative" rAng="0" ptsTypes="AA">
                                      <p:cBhvr>
                                        <p:cTn id="6" dur="2000" fill="hold"/>
                                        <p:tgtEl>
                                          <p:spTgt spid="2"/>
                                        </p:tgtEl>
                                        <p:attrNameLst>
                                          <p:attrName>ppt_x</p:attrName>
                                          <p:attrName>ppt_y</p:attrName>
                                        </p:attrNameLst>
                                      </p:cBhvr>
                                      <p:rCtr x="0" y="32269"/>
                                    </p:animMotion>
                                  </p:childTnLst>
                                </p:cTn>
                              </p:par>
                              <p:par>
                                <p:cTn id="7" presetID="42" presetClass="path" presetSubtype="0" accel="50000" decel="50000" fill="hold" nodeType="withEffect">
                                  <p:stCondLst>
                                    <p:cond delay="0"/>
                                  </p:stCondLst>
                                  <p:childTnLst>
                                    <p:animMotion origin="layout" path="M -2.08333E-7 -7.40741E-7 L -2.08333E-7 0.65 " pathEditMode="relative" rAng="0" ptsTypes="AA">
                                      <p:cBhvr>
                                        <p:cTn id="8" dur="2000" fill="hold"/>
                                        <p:tgtEl>
                                          <p:spTgt spid="3"/>
                                        </p:tgtEl>
                                        <p:attrNameLst>
                                          <p:attrName>ppt_x</p:attrName>
                                          <p:attrName>ppt_y</p:attrName>
                                        </p:attrNameLst>
                                      </p:cBhvr>
                                      <p:rCtr x="0" y="32500"/>
                                    </p:animMotion>
                                  </p:childTnLst>
                                </p:cTn>
                              </p:par>
                              <p:par>
                                <p:cTn id="9" presetID="42" presetClass="path" presetSubtype="0" accel="50000" decel="50000" fill="hold" nodeType="withEffect">
                                  <p:stCondLst>
                                    <p:cond delay="0"/>
                                  </p:stCondLst>
                                  <p:childTnLst>
                                    <p:animMotion origin="layout" path="M -2.08333E-7 -7.40741E-7 L -2.08333E-7 0.65301 " pathEditMode="relative" rAng="0" ptsTypes="AA">
                                      <p:cBhvr>
                                        <p:cTn id="10" dur="2000" fill="hold"/>
                                        <p:tgtEl>
                                          <p:spTgt spid="4"/>
                                        </p:tgtEl>
                                        <p:attrNameLst>
                                          <p:attrName>ppt_x</p:attrName>
                                          <p:attrName>ppt_y</p:attrName>
                                        </p:attrNameLst>
                                      </p:cBhvr>
                                      <p:rCtr x="0" y="32639"/>
                                    </p:animMotion>
                                  </p:childTnLst>
                                </p:cTn>
                              </p:par>
                              <p:par>
                                <p:cTn id="11" presetID="42" presetClass="path" presetSubtype="0" accel="50000" decel="50000" fill="hold" nodeType="withEffect">
                                  <p:stCondLst>
                                    <p:cond delay="0"/>
                                  </p:stCondLst>
                                  <p:childTnLst>
                                    <p:animMotion origin="layout" path="M -3.75E-6 -7.40741E-7 L -3.75E-6 0.65139 " pathEditMode="relative" rAng="0" ptsTypes="AA">
                                      <p:cBhvr>
                                        <p:cTn id="12" dur="2000" fill="hold"/>
                                        <p:tgtEl>
                                          <p:spTgt spid="5"/>
                                        </p:tgtEl>
                                        <p:attrNameLst>
                                          <p:attrName>ppt_x</p:attrName>
                                          <p:attrName>ppt_y</p:attrName>
                                        </p:attrNameLst>
                                      </p:cBhvr>
                                      <p:rCtr x="0" y="3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948B5-D85B-4EE1-3D69-04646037B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398" y="3783365"/>
            <a:ext cx="1624991" cy="1861492"/>
          </a:xfrm>
          <a:prstGeom prst="rect">
            <a:avLst/>
          </a:prstGeom>
        </p:spPr>
      </p:pic>
      <p:pic>
        <p:nvPicPr>
          <p:cNvPr id="2" name="Picture 1">
            <a:extLst>
              <a:ext uri="{FF2B5EF4-FFF2-40B4-BE49-F238E27FC236}">
                <a16:creationId xmlns:a16="http://schemas.microsoft.com/office/drawing/2014/main" id="{9B685848-60A9-72ED-66E9-DFD634234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198" y="2291326"/>
            <a:ext cx="2756932" cy="3342512"/>
          </a:xfrm>
          <a:prstGeom prst="rect">
            <a:avLst/>
          </a:prstGeom>
        </p:spPr>
      </p:pic>
      <p:sp>
        <p:nvSpPr>
          <p:cNvPr id="4" name="Rectangle 3">
            <a:extLst>
              <a:ext uri="{FF2B5EF4-FFF2-40B4-BE49-F238E27FC236}">
                <a16:creationId xmlns:a16="http://schemas.microsoft.com/office/drawing/2014/main" id="{04067495-A1AF-2BDC-B612-AB66E26EA11D}"/>
              </a:ext>
            </a:extLst>
          </p:cNvPr>
          <p:cNvSpPr/>
          <p:nvPr/>
        </p:nvSpPr>
        <p:spPr>
          <a:xfrm>
            <a:off x="0" y="6351373"/>
            <a:ext cx="12192000" cy="50662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2">
            <a:extLst>
              <a:ext uri="{FF2B5EF4-FFF2-40B4-BE49-F238E27FC236}">
                <a16:creationId xmlns:a16="http://schemas.microsoft.com/office/drawing/2014/main" id="{F2C91275-9A3E-FAA1-293F-235CF6BF215B}"/>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61B06965-867D-A62B-CEDD-5611295680E5}"/>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 Loves Us</a:t>
            </a:r>
            <a:endParaRPr lang="en-GB" dirty="0">
              <a:solidFill>
                <a:schemeClr val="bg1"/>
              </a:solidFill>
            </a:endParaRPr>
          </a:p>
        </p:txBody>
      </p:sp>
      <p:sp>
        <p:nvSpPr>
          <p:cNvPr id="7" name="Rectangle 6">
            <a:extLst>
              <a:ext uri="{FF2B5EF4-FFF2-40B4-BE49-F238E27FC236}">
                <a16:creationId xmlns:a16="http://schemas.microsoft.com/office/drawing/2014/main" id="{7AE189DF-8F4C-D302-8957-7116BB334EDB}"/>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Sent Jesus - Like Adam</a:t>
            </a:r>
          </a:p>
        </p:txBody>
      </p:sp>
    </p:spTree>
    <p:extLst>
      <p:ext uri="{BB962C8B-B14F-4D97-AF65-F5344CB8AC3E}">
        <p14:creationId xmlns:p14="http://schemas.microsoft.com/office/powerpoint/2010/main" val="254197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27DBA8-7CED-99C3-891C-C7C971CE6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398" y="3783365"/>
            <a:ext cx="1624991" cy="1863960"/>
          </a:xfrm>
          <a:prstGeom prst="rect">
            <a:avLst/>
          </a:prstGeom>
        </p:spPr>
      </p:pic>
      <p:pic>
        <p:nvPicPr>
          <p:cNvPr id="3" name="Picture 2">
            <a:extLst>
              <a:ext uri="{FF2B5EF4-FFF2-40B4-BE49-F238E27FC236}">
                <a16:creationId xmlns:a16="http://schemas.microsoft.com/office/drawing/2014/main" id="{83E948B5-D85B-4EE1-3D69-04646037B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398" y="3783365"/>
            <a:ext cx="1624991" cy="1861492"/>
          </a:xfrm>
          <a:prstGeom prst="rect">
            <a:avLst/>
          </a:prstGeom>
        </p:spPr>
      </p:pic>
      <p:pic>
        <p:nvPicPr>
          <p:cNvPr id="2" name="Picture 1">
            <a:extLst>
              <a:ext uri="{FF2B5EF4-FFF2-40B4-BE49-F238E27FC236}">
                <a16:creationId xmlns:a16="http://schemas.microsoft.com/office/drawing/2014/main" id="{9B685848-60A9-72ED-66E9-DFD634234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198" y="2291326"/>
            <a:ext cx="2756932" cy="3342512"/>
          </a:xfrm>
          <a:prstGeom prst="rect">
            <a:avLst/>
          </a:prstGeom>
        </p:spPr>
      </p:pic>
      <p:sp>
        <p:nvSpPr>
          <p:cNvPr id="4" name="Rectangle 3">
            <a:extLst>
              <a:ext uri="{FF2B5EF4-FFF2-40B4-BE49-F238E27FC236}">
                <a16:creationId xmlns:a16="http://schemas.microsoft.com/office/drawing/2014/main" id="{04067495-A1AF-2BDC-B612-AB66E26EA11D}"/>
              </a:ext>
            </a:extLst>
          </p:cNvPr>
          <p:cNvSpPr/>
          <p:nvPr/>
        </p:nvSpPr>
        <p:spPr>
          <a:xfrm>
            <a:off x="0" y="6351373"/>
            <a:ext cx="12192000" cy="50662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5" name="Oval 2">
            <a:extLst>
              <a:ext uri="{FF2B5EF4-FFF2-40B4-BE49-F238E27FC236}">
                <a16:creationId xmlns:a16="http://schemas.microsoft.com/office/drawing/2014/main" id="{F2C91275-9A3E-FAA1-293F-235CF6BF215B}"/>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61B06965-867D-A62B-CEDD-5611295680E5}"/>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 Loves Us</a:t>
            </a:r>
            <a:endParaRPr lang="en-GB" dirty="0">
              <a:solidFill>
                <a:schemeClr val="bg1"/>
              </a:solidFill>
            </a:endParaRPr>
          </a:p>
        </p:txBody>
      </p:sp>
      <p:sp>
        <p:nvSpPr>
          <p:cNvPr id="7" name="Rectangle 6">
            <a:extLst>
              <a:ext uri="{FF2B5EF4-FFF2-40B4-BE49-F238E27FC236}">
                <a16:creationId xmlns:a16="http://schemas.microsoft.com/office/drawing/2014/main" id="{7AE189DF-8F4C-D302-8957-7116BB334EDB}"/>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Receive Holy Spirit</a:t>
            </a:r>
          </a:p>
        </p:txBody>
      </p:sp>
    </p:spTree>
    <p:extLst>
      <p:ext uri="{BB962C8B-B14F-4D97-AF65-F5344CB8AC3E}">
        <p14:creationId xmlns:p14="http://schemas.microsoft.com/office/powerpoint/2010/main" val="39089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autoRev="1" fill="hold" nodeType="clickEffect">
                                  <p:stCondLst>
                                    <p:cond delay="0"/>
                                  </p:stCondLst>
                                  <p:childTnLst>
                                    <p:animMotion origin="layout" path="M -2.91667E-6 1.48148E-6 L 0.00013 0.47106 " pathEditMode="relative" rAng="0" ptsTypes="AA">
                                      <p:cBhvr>
                                        <p:cTn id="6" dur="2000" fill="hold"/>
                                        <p:tgtEl>
                                          <p:spTgt spid="3"/>
                                        </p:tgtEl>
                                        <p:attrNameLst>
                                          <p:attrName>ppt_x</p:attrName>
                                          <p:attrName>ppt_y</p:attrName>
                                        </p:attrNameLst>
                                      </p:cBhvr>
                                      <p:rCtr x="0" y="2354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83 -0.00278 L -0.11106 -0.23843 " pathEditMode="relative" ptsTypes="AA">
                                      <p:cBhvr>
                                        <p:cTn id="10" dur="2000" fill="hold"/>
                                        <p:tgtEl>
                                          <p:spTgt spid="2"/>
                                        </p:tgtEl>
                                        <p:attrNameLst>
                                          <p:attrName>ppt_x</p:attrName>
                                          <p:attrName>ppt_y</p:attrName>
                                        </p:attrNameLst>
                                      </p:cBhvr>
                                    </p:animMotion>
                                  </p:childTnLst>
                                </p:cTn>
                              </p:par>
                            </p:childTnLst>
                          </p:cTn>
                        </p:par>
                        <p:par>
                          <p:cTn id="11" fill="hold">
                            <p:stCondLst>
                              <p:cond delay="2000"/>
                            </p:stCondLst>
                            <p:childTnLst>
                              <p:par>
                                <p:cTn id="12" presetID="8" presetClass="emph" presetSubtype="0" fill="hold" nodeType="afterEffect">
                                  <p:stCondLst>
                                    <p:cond delay="0"/>
                                  </p:stCondLst>
                                  <p:childTnLst>
                                    <p:animRot by="-5400000">
                                      <p:cBhvr>
                                        <p:cTn id="13" dur="2000" fill="hold"/>
                                        <p:tgtEl>
                                          <p:spTgt spid="2"/>
                                        </p:tgtEl>
                                        <p:attrNameLst>
                                          <p:attrName>r</p:attrName>
                                        </p:attrNameLst>
                                      </p:cBhvr>
                                    </p:animRo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4500"/>
                            </p:stCondLst>
                            <p:childTnLst>
                              <p:par>
                                <p:cTn id="22" presetID="8" presetClass="emph" presetSubtype="0" fill="hold" nodeType="afterEffect">
                                  <p:stCondLst>
                                    <p:cond delay="0"/>
                                  </p:stCondLst>
                                  <p:childTnLst>
                                    <p:animRot by="5400000">
                                      <p:cBhvr>
                                        <p:cTn id="23" dur="2000" fill="hold"/>
                                        <p:tgtEl>
                                          <p:spTgt spid="2"/>
                                        </p:tgtEl>
                                        <p:attrNameLst>
                                          <p:attrName>r</p:attrName>
                                        </p:attrNameLst>
                                      </p:cBhvr>
                                    </p:animRot>
                                  </p:childTnLst>
                                </p:cTn>
                              </p:par>
                            </p:childTnLst>
                          </p:cTn>
                        </p:par>
                        <p:par>
                          <p:cTn id="24" fill="hold">
                            <p:stCondLst>
                              <p:cond delay="6500"/>
                            </p:stCondLst>
                            <p:childTnLst>
                              <p:par>
                                <p:cTn id="25" presetID="0" presetClass="path" presetSubtype="0" accel="50000" decel="50000" fill="hold" nodeType="afterEffect">
                                  <p:stCondLst>
                                    <p:cond delay="0"/>
                                  </p:stCondLst>
                                  <p:childTnLst>
                                    <p:animMotion origin="layout" path="M -0.11041 -0.24236 L 0.00183 0.00671 " pathEditMode="relative" ptsTypes="AA">
                                      <p:cBhvr>
                                        <p:cTn id="2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27DBA8-7CED-99C3-891C-C7C971CE6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504" y="659357"/>
            <a:ext cx="1624991" cy="1863960"/>
          </a:xfrm>
          <a:prstGeom prst="rect">
            <a:avLst/>
          </a:prstGeom>
        </p:spPr>
      </p:pic>
      <p:pic>
        <p:nvPicPr>
          <p:cNvPr id="10" name="Picture 9">
            <a:extLst>
              <a:ext uri="{FF2B5EF4-FFF2-40B4-BE49-F238E27FC236}">
                <a16:creationId xmlns:a16="http://schemas.microsoft.com/office/drawing/2014/main" id="{044864C2-B5D8-2297-0F78-668408C42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70598" y="4131489"/>
            <a:ext cx="1624991" cy="1861492"/>
          </a:xfrm>
          <a:prstGeom prst="rect">
            <a:avLst/>
          </a:prstGeom>
        </p:spPr>
      </p:pic>
      <p:pic>
        <p:nvPicPr>
          <p:cNvPr id="12" name="Picture 11">
            <a:extLst>
              <a:ext uri="{FF2B5EF4-FFF2-40B4-BE49-F238E27FC236}">
                <a16:creationId xmlns:a16="http://schemas.microsoft.com/office/drawing/2014/main" id="{A98B4733-4063-CD9C-59B9-46927B618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283504" y="4131489"/>
            <a:ext cx="1624991" cy="1861492"/>
          </a:xfrm>
          <a:prstGeom prst="rect">
            <a:avLst/>
          </a:prstGeom>
        </p:spPr>
      </p:pic>
      <p:pic>
        <p:nvPicPr>
          <p:cNvPr id="13" name="Picture 12">
            <a:extLst>
              <a:ext uri="{FF2B5EF4-FFF2-40B4-BE49-F238E27FC236}">
                <a16:creationId xmlns:a16="http://schemas.microsoft.com/office/drawing/2014/main" id="{B184609F-8588-5746-ADEF-9DFF5299D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96412" y="4131489"/>
            <a:ext cx="1624991" cy="1861492"/>
          </a:xfrm>
          <a:prstGeom prst="rect">
            <a:avLst/>
          </a:prstGeom>
        </p:spPr>
      </p:pic>
      <p:sp>
        <p:nvSpPr>
          <p:cNvPr id="2" name="Rectangle 1">
            <a:extLst>
              <a:ext uri="{FF2B5EF4-FFF2-40B4-BE49-F238E27FC236}">
                <a16:creationId xmlns:a16="http://schemas.microsoft.com/office/drawing/2014/main" id="{673CAE12-E1B9-E616-0C1D-E143078BF91B}"/>
              </a:ext>
            </a:extLst>
          </p:cNvPr>
          <p:cNvSpPr/>
          <p:nvPr/>
        </p:nvSpPr>
        <p:spPr>
          <a:xfrm>
            <a:off x="0" y="6351373"/>
            <a:ext cx="12192000" cy="50662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3" name="Oval 2">
            <a:extLst>
              <a:ext uri="{FF2B5EF4-FFF2-40B4-BE49-F238E27FC236}">
                <a16:creationId xmlns:a16="http://schemas.microsoft.com/office/drawing/2014/main" id="{D3A08157-3D98-1204-0891-F869D87A86D6}"/>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13</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002EA6CC-25D9-CC03-7600-2A9863ED7358}"/>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 Loves Us</a:t>
            </a:r>
            <a:endParaRPr lang="en-GB" dirty="0">
              <a:solidFill>
                <a:schemeClr val="bg1"/>
              </a:solidFill>
            </a:endParaRPr>
          </a:p>
        </p:txBody>
      </p:sp>
      <p:sp>
        <p:nvSpPr>
          <p:cNvPr id="5" name="Rectangle 4">
            <a:extLst>
              <a:ext uri="{FF2B5EF4-FFF2-40B4-BE49-F238E27FC236}">
                <a16:creationId xmlns:a16="http://schemas.microsoft.com/office/drawing/2014/main" id="{36B3A935-A41D-38E6-8E26-BFE15C96A7D9}"/>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Message And Mission</a:t>
            </a:r>
          </a:p>
        </p:txBody>
      </p:sp>
    </p:spTree>
    <p:extLst>
      <p:ext uri="{BB962C8B-B14F-4D97-AF65-F5344CB8AC3E}">
        <p14:creationId xmlns:p14="http://schemas.microsoft.com/office/powerpoint/2010/main" val="383150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0 -4.44444E-6 L -0.32044 0.20579 " pathEditMode="relative" rAng="0" ptsTypes="AA">
                                      <p:cBhvr>
                                        <p:cTn id="22" dur="2000" fill="hold"/>
                                        <p:tgtEl>
                                          <p:spTgt spid="9"/>
                                        </p:tgtEl>
                                        <p:attrNameLst>
                                          <p:attrName>ppt_x</p:attrName>
                                          <p:attrName>ppt_y</p:attrName>
                                        </p:attrNameLst>
                                      </p:cBhvr>
                                      <p:rCtr x="-16029" y="10278"/>
                                    </p:animMotion>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0.32044 0.20579 L 0 0.20093 " pathEditMode="relative" rAng="0" ptsTypes="AA">
                                      <p:cBhvr>
                                        <p:cTn id="25" dur="2000" fill="hold"/>
                                        <p:tgtEl>
                                          <p:spTgt spid="9"/>
                                        </p:tgtEl>
                                        <p:attrNameLst>
                                          <p:attrName>ppt_x</p:attrName>
                                          <p:attrName>ppt_y</p:attrName>
                                        </p:attrNameLst>
                                      </p:cBhvr>
                                      <p:rCtr x="16016" y="-255"/>
                                    </p:animMotion>
                                  </p:childTnLst>
                                </p:cTn>
                              </p:par>
                            </p:childTnLst>
                          </p:cTn>
                        </p:par>
                        <p:par>
                          <p:cTn id="26" fill="hold">
                            <p:stCondLst>
                              <p:cond delay="4500"/>
                            </p:stCondLst>
                            <p:childTnLst>
                              <p:par>
                                <p:cTn id="27" presetID="42" presetClass="path" presetSubtype="0" accel="50000" decel="50000" fill="hold" nodeType="afterEffect">
                                  <p:stCondLst>
                                    <p:cond delay="0"/>
                                  </p:stCondLst>
                                  <p:childTnLst>
                                    <p:animMotion origin="layout" path="M 0 0.20092 L 0.32044 0.1963 " pathEditMode="relative" rAng="0" ptsTypes="AA">
                                      <p:cBhvr>
                                        <p:cTn id="28" dur="2000" fill="hold"/>
                                        <p:tgtEl>
                                          <p:spTgt spid="9"/>
                                        </p:tgtEl>
                                        <p:attrNameLst>
                                          <p:attrName>ppt_x</p:attrName>
                                          <p:attrName>ppt_y</p:attrName>
                                        </p:attrNameLst>
                                      </p:cBhvr>
                                      <p:rCtr x="16016" y="-93"/>
                                    </p:animMotion>
                                  </p:childTnLst>
                                </p:cTn>
                              </p:par>
                            </p:childTnLst>
                          </p:cTn>
                        </p:par>
                        <p:par>
                          <p:cTn id="29" fill="hold">
                            <p:stCondLst>
                              <p:cond delay="6500"/>
                            </p:stCondLst>
                            <p:childTnLst>
                              <p:par>
                                <p:cTn id="30" presetID="8" presetClass="emph" presetSubtype="0" fill="hold" nodeType="afterEffect">
                                  <p:stCondLst>
                                    <p:cond delay="0"/>
                                  </p:stCondLst>
                                  <p:childTnLst>
                                    <p:animRot by="5400000">
                                      <p:cBhvr>
                                        <p:cTn id="31" dur="1000" fill="hold"/>
                                        <p:tgtEl>
                                          <p:spTgt spid="13"/>
                                        </p:tgtEl>
                                        <p:attrNameLst>
                                          <p:attrName>r</p:attrName>
                                        </p:attrNameLst>
                                      </p:cBhvr>
                                    </p:animRot>
                                  </p:childTnLst>
                                </p:cTn>
                              </p:par>
                            </p:childTnLst>
                          </p:cTn>
                        </p:par>
                        <p:par>
                          <p:cTn id="32" fill="hold">
                            <p:stCondLst>
                              <p:cond delay="7500"/>
                            </p:stCondLst>
                            <p:childTnLst>
                              <p:par>
                                <p:cTn id="33" presetID="42" presetClass="path" presetSubtype="0" accel="50000" decel="50000" fill="hold" nodeType="afterEffect">
                                  <p:stCondLst>
                                    <p:cond delay="0"/>
                                  </p:stCondLst>
                                  <p:childTnLst>
                                    <p:animMotion origin="layout" path="M 0.32044 0.1963 L 0 -1.85185E-6 " pathEditMode="relative" rAng="0" ptsTypes="AA">
                                      <p:cBhvr>
                                        <p:cTn id="34" dur="2000" fill="hold"/>
                                        <p:tgtEl>
                                          <p:spTgt spid="9"/>
                                        </p:tgtEl>
                                        <p:attrNameLst>
                                          <p:attrName>ppt_x</p:attrName>
                                          <p:attrName>ppt_y</p:attrName>
                                        </p:attrNameLst>
                                      </p:cBhvr>
                                      <p:rCtr x="-16029" y="-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27DBA8-7CED-99C3-891C-C7C971CE6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504" y="659357"/>
            <a:ext cx="1624991" cy="1863960"/>
          </a:xfrm>
          <a:prstGeom prst="rect">
            <a:avLst/>
          </a:prstGeom>
        </p:spPr>
      </p:pic>
      <p:sp>
        <p:nvSpPr>
          <p:cNvPr id="2" name="Rectangle 1">
            <a:extLst>
              <a:ext uri="{FF2B5EF4-FFF2-40B4-BE49-F238E27FC236}">
                <a16:creationId xmlns:a16="http://schemas.microsoft.com/office/drawing/2014/main" id="{673CAE12-E1B9-E616-0C1D-E143078BF91B}"/>
              </a:ext>
            </a:extLst>
          </p:cNvPr>
          <p:cNvSpPr/>
          <p:nvPr/>
        </p:nvSpPr>
        <p:spPr>
          <a:xfrm>
            <a:off x="0" y="6351373"/>
            <a:ext cx="12192000" cy="50662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3" name="Oval 2">
            <a:extLst>
              <a:ext uri="{FF2B5EF4-FFF2-40B4-BE49-F238E27FC236}">
                <a16:creationId xmlns:a16="http://schemas.microsoft.com/office/drawing/2014/main" id="{D3A08157-3D98-1204-0891-F869D87A86D6}"/>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002EA6CC-25D9-CC03-7600-2A9863ED7358}"/>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 Loves Us</a:t>
            </a:r>
            <a:endParaRPr lang="en-GB" dirty="0">
              <a:solidFill>
                <a:schemeClr val="bg1"/>
              </a:solidFill>
            </a:endParaRPr>
          </a:p>
        </p:txBody>
      </p:sp>
      <p:sp>
        <p:nvSpPr>
          <p:cNvPr id="5" name="Rectangle 4">
            <a:extLst>
              <a:ext uri="{FF2B5EF4-FFF2-40B4-BE49-F238E27FC236}">
                <a16:creationId xmlns:a16="http://schemas.microsoft.com/office/drawing/2014/main" id="{36B3A935-A41D-38E6-8E26-BFE15C96A7D9}"/>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Death And Life</a:t>
            </a:r>
          </a:p>
        </p:txBody>
      </p:sp>
      <p:pic>
        <p:nvPicPr>
          <p:cNvPr id="6" name="Picture 5">
            <a:extLst>
              <a:ext uri="{FF2B5EF4-FFF2-40B4-BE49-F238E27FC236}">
                <a16:creationId xmlns:a16="http://schemas.microsoft.com/office/drawing/2014/main" id="{9E5600FC-9CFA-A1ED-E470-0C8FBA6D7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70598" y="4131489"/>
            <a:ext cx="1624991" cy="1861492"/>
          </a:xfrm>
          <a:prstGeom prst="rect">
            <a:avLst/>
          </a:prstGeom>
        </p:spPr>
      </p:pic>
      <p:pic>
        <p:nvPicPr>
          <p:cNvPr id="7" name="Picture 6">
            <a:extLst>
              <a:ext uri="{FF2B5EF4-FFF2-40B4-BE49-F238E27FC236}">
                <a16:creationId xmlns:a16="http://schemas.microsoft.com/office/drawing/2014/main" id="{1098C8E9-1358-A4BE-6B3B-33C755DD2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283504" y="4131489"/>
            <a:ext cx="1624991" cy="1861492"/>
          </a:xfrm>
          <a:prstGeom prst="rect">
            <a:avLst/>
          </a:prstGeom>
        </p:spPr>
      </p:pic>
      <p:pic>
        <p:nvPicPr>
          <p:cNvPr id="8" name="Picture 7">
            <a:extLst>
              <a:ext uri="{FF2B5EF4-FFF2-40B4-BE49-F238E27FC236}">
                <a16:creationId xmlns:a16="http://schemas.microsoft.com/office/drawing/2014/main" id="{A3BBF8B7-FDE3-1D03-043C-8908AAEF5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196412" y="4131489"/>
            <a:ext cx="1624991" cy="1861492"/>
          </a:xfrm>
          <a:prstGeom prst="rect">
            <a:avLst/>
          </a:prstGeom>
        </p:spPr>
      </p:pic>
    </p:spTree>
    <p:extLst>
      <p:ext uri="{BB962C8B-B14F-4D97-AF65-F5344CB8AC3E}">
        <p14:creationId xmlns:p14="http://schemas.microsoft.com/office/powerpoint/2010/main" val="12779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8"/>
                                        </p:tgtEl>
                                        <p:attrNameLst>
                                          <p:attrName>ppt_w</p:attrName>
                                        </p:attrNameLst>
                                      </p:cBhvr>
                                      <p:tavLst>
                                        <p:tav tm="0">
                                          <p:val>
                                            <p:strVal val="ppt_w"/>
                                          </p:val>
                                        </p:tav>
                                        <p:tav tm="100000">
                                          <p:val>
                                            <p:fltVal val="0"/>
                                          </p:val>
                                        </p:tav>
                                      </p:tavLst>
                                    </p:anim>
                                    <p:anim calcmode="lin" valueType="num">
                                      <p:cBhvr>
                                        <p:cTn id="17" dur="500"/>
                                        <p:tgtEl>
                                          <p:spTgt spid="8"/>
                                        </p:tgtEl>
                                        <p:attrNameLst>
                                          <p:attrName>ppt_h</p:attrName>
                                        </p:attrNameLst>
                                      </p:cBhvr>
                                      <p:tavLst>
                                        <p:tav tm="0">
                                          <p:val>
                                            <p:strVal val="ppt_h"/>
                                          </p:val>
                                        </p:tav>
                                        <p:tav tm="100000">
                                          <p:val>
                                            <p:fltVal val="0"/>
                                          </p:val>
                                        </p:tav>
                                      </p:tavLst>
                                    </p:anim>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500"/>
                            </p:stCondLst>
                            <p:childTnLst>
                              <p:par>
                                <p:cTn id="21" presetID="42" presetClass="path" presetSubtype="0" accel="50000" decel="50000" autoRev="1" fill="hold" nodeType="afterEffect">
                                  <p:stCondLst>
                                    <p:cond delay="0"/>
                                  </p:stCondLst>
                                  <p:childTnLst>
                                    <p:animMotion origin="layout" path="M 0 -4.44444E-6 L 0 0.84561 " pathEditMode="relative" rAng="0" ptsTypes="AA">
                                      <p:cBhvr>
                                        <p:cTn id="22" dur="2000" fill="hold"/>
                                        <p:tgtEl>
                                          <p:spTgt spid="9"/>
                                        </p:tgtEl>
                                        <p:attrNameLst>
                                          <p:attrName>ppt_x</p:attrName>
                                          <p:attrName>ppt_y</p:attrName>
                                        </p:attrNameLst>
                                      </p:cBhvr>
                                      <p:rCtr x="0" y="4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05F79-58BF-C696-B9DF-172290F0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49" y="895697"/>
            <a:ext cx="2192123" cy="1596633"/>
          </a:xfrm>
          <a:prstGeom prst="rect">
            <a:avLst/>
          </a:prstGeom>
        </p:spPr>
      </p:pic>
      <p:pic>
        <p:nvPicPr>
          <p:cNvPr id="6" name="Picture 5">
            <a:extLst>
              <a:ext uri="{FF2B5EF4-FFF2-40B4-BE49-F238E27FC236}">
                <a16:creationId xmlns:a16="http://schemas.microsoft.com/office/drawing/2014/main" id="{14E0D788-F287-5E37-9F23-A84045BDF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619" y="895697"/>
            <a:ext cx="2214748" cy="1613112"/>
          </a:xfrm>
          <a:prstGeom prst="rect">
            <a:avLst/>
          </a:prstGeom>
        </p:spPr>
      </p:pic>
      <p:pic>
        <p:nvPicPr>
          <p:cNvPr id="7" name="Picture 6">
            <a:extLst>
              <a:ext uri="{FF2B5EF4-FFF2-40B4-BE49-F238E27FC236}">
                <a16:creationId xmlns:a16="http://schemas.microsoft.com/office/drawing/2014/main" id="{978FAC74-552A-98D1-63FD-5931AFFDF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389" y="938594"/>
            <a:ext cx="2214748" cy="1613112"/>
          </a:xfrm>
          <a:prstGeom prst="rect">
            <a:avLst/>
          </a:prstGeom>
        </p:spPr>
      </p:pic>
      <p:pic>
        <p:nvPicPr>
          <p:cNvPr id="2" name="Picture 1">
            <a:extLst>
              <a:ext uri="{FF2B5EF4-FFF2-40B4-BE49-F238E27FC236}">
                <a16:creationId xmlns:a16="http://schemas.microsoft.com/office/drawing/2014/main" id="{A7E6FA15-6C1E-B394-E39D-A08C1FF1B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389" y="3976783"/>
            <a:ext cx="2214748" cy="1613112"/>
          </a:xfrm>
          <a:prstGeom prst="rect">
            <a:avLst/>
          </a:prstGeom>
        </p:spPr>
      </p:pic>
      <p:pic>
        <p:nvPicPr>
          <p:cNvPr id="3" name="Picture 2">
            <a:extLst>
              <a:ext uri="{FF2B5EF4-FFF2-40B4-BE49-F238E27FC236}">
                <a16:creationId xmlns:a16="http://schemas.microsoft.com/office/drawing/2014/main" id="{ED3C41C2-F987-72AE-1553-70B7190D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619" y="3976783"/>
            <a:ext cx="2214747" cy="1613111"/>
          </a:xfrm>
          <a:prstGeom prst="rect">
            <a:avLst/>
          </a:prstGeom>
        </p:spPr>
      </p:pic>
      <p:pic>
        <p:nvPicPr>
          <p:cNvPr id="4" name="Picture 3">
            <a:extLst>
              <a:ext uri="{FF2B5EF4-FFF2-40B4-BE49-F238E27FC236}">
                <a16:creationId xmlns:a16="http://schemas.microsoft.com/office/drawing/2014/main" id="{DCFCDDDB-9787-524E-C185-440997046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49" y="3976784"/>
            <a:ext cx="2214748" cy="1613112"/>
          </a:xfrm>
          <a:prstGeom prst="rect">
            <a:avLst/>
          </a:prstGeom>
        </p:spPr>
      </p:pic>
      <p:grpSp>
        <p:nvGrpSpPr>
          <p:cNvPr id="11" name="Group 10">
            <a:extLst>
              <a:ext uri="{FF2B5EF4-FFF2-40B4-BE49-F238E27FC236}">
                <a16:creationId xmlns:a16="http://schemas.microsoft.com/office/drawing/2014/main" id="{CAA63CC3-AE25-F77A-9B94-2879CE40B70A}"/>
              </a:ext>
            </a:extLst>
          </p:cNvPr>
          <p:cNvGrpSpPr/>
          <p:nvPr/>
        </p:nvGrpSpPr>
        <p:grpSpPr>
          <a:xfrm>
            <a:off x="-691979" y="5589894"/>
            <a:ext cx="12883979" cy="1722985"/>
            <a:chOff x="-691979" y="5589894"/>
            <a:chExt cx="12883979" cy="1722985"/>
          </a:xfrm>
        </p:grpSpPr>
        <p:sp>
          <p:nvSpPr>
            <p:cNvPr id="8" name="Rectangle 7">
              <a:extLst>
                <a:ext uri="{FF2B5EF4-FFF2-40B4-BE49-F238E27FC236}">
                  <a16:creationId xmlns:a16="http://schemas.microsoft.com/office/drawing/2014/main" id="{84820977-6FFB-6670-A560-1ACA611B6F81}"/>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9" name="Oval 2">
              <a:extLst>
                <a:ext uri="{FF2B5EF4-FFF2-40B4-BE49-F238E27FC236}">
                  <a16:creationId xmlns:a16="http://schemas.microsoft.com/office/drawing/2014/main" id="{EC625923-64F0-1FEF-7390-B3B108B586DA}"/>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CB76B7E-952E-2F2F-3BB3-2306499F5135}"/>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grpSp>
      <p:sp>
        <p:nvSpPr>
          <p:cNvPr id="12" name="Rectangle 11">
            <a:extLst>
              <a:ext uri="{FF2B5EF4-FFF2-40B4-BE49-F238E27FC236}">
                <a16:creationId xmlns:a16="http://schemas.microsoft.com/office/drawing/2014/main" id="{0BBFE2F5-C838-D823-56D9-52FC3215DD1E}"/>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Chess</a:t>
            </a:r>
          </a:p>
        </p:txBody>
      </p:sp>
    </p:spTree>
    <p:extLst>
      <p:ext uri="{BB962C8B-B14F-4D97-AF65-F5344CB8AC3E}">
        <p14:creationId xmlns:p14="http://schemas.microsoft.com/office/powerpoint/2010/main" val="34290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1.85185E-6 L 0.00117 0.11643 " pathEditMode="relative" rAng="0" ptsTypes="AA">
                                      <p:cBhvr>
                                        <p:cTn id="6" dur="2000" fill="hold"/>
                                        <p:tgtEl>
                                          <p:spTgt spid="7"/>
                                        </p:tgtEl>
                                        <p:attrNameLst>
                                          <p:attrName>ppt_x</p:attrName>
                                          <p:attrName>ppt_y</p:attrName>
                                        </p:attrNameLst>
                                      </p:cBhvr>
                                      <p:rCtr x="52" y="581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54167E-6 -3.7037E-6 L 0.00117 -0.10972 " pathEditMode="relative" rAng="0" ptsTypes="AA">
                                      <p:cBhvr>
                                        <p:cTn id="10" dur="2000" fill="hold"/>
                                        <p:tgtEl>
                                          <p:spTgt spid="2"/>
                                        </p:tgtEl>
                                        <p:attrNameLst>
                                          <p:attrName>ppt_x</p:attrName>
                                          <p:attrName>ppt_y</p:attrName>
                                        </p:attrNameLst>
                                      </p:cBhvr>
                                      <p:rCtr x="52" y="-548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33333E-6 2.22222E-6 L -0.00013 0.10254 " pathEditMode="relative" rAng="0" ptsTypes="AA">
                                      <p:cBhvr>
                                        <p:cTn id="14" dur="2000" fill="hold"/>
                                        <p:tgtEl>
                                          <p:spTgt spid="6"/>
                                        </p:tgtEl>
                                        <p:attrNameLst>
                                          <p:attrName>ppt_x</p:attrName>
                                          <p:attrName>ppt_y</p:attrName>
                                        </p:attrNameLst>
                                      </p:cBhvr>
                                      <p:rCtr x="39" y="52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3.7037E-6 L -0.00013 -0.12824 " pathEditMode="relative" rAng="0" ptsTypes="AA">
                                      <p:cBhvr>
                                        <p:cTn id="18" dur="2000" fill="hold"/>
                                        <p:tgtEl>
                                          <p:spTgt spid="3"/>
                                        </p:tgtEl>
                                        <p:attrNameLst>
                                          <p:attrName>ppt_x</p:attrName>
                                          <p:attrName>ppt_y</p:attrName>
                                        </p:attrNameLst>
                                      </p:cBhvr>
                                      <p:rCtr x="-13" y="-641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117 -0.10972 L -0.00235 -0.25254 " pathEditMode="relative" rAng="0" ptsTypes="AA">
                                      <p:cBhvr>
                                        <p:cTn id="22" dur="2000" fill="hold"/>
                                        <p:tgtEl>
                                          <p:spTgt spid="2"/>
                                        </p:tgtEl>
                                        <p:attrNameLst>
                                          <p:attrName>ppt_x</p:attrName>
                                          <p:attrName>ppt_y</p:attrName>
                                        </p:attrNameLst>
                                      </p:cBhvr>
                                      <p:rCtr x="-182" y="-7153"/>
                                    </p:animMotion>
                                  </p:childTnLst>
                                </p:cTn>
                              </p:par>
                              <p:par>
                                <p:cTn id="23" presetID="0" presetClass="path" presetSubtype="0" accel="50000" decel="50000" fill="hold" nodeType="withEffect">
                                  <p:stCondLst>
                                    <p:cond delay="0"/>
                                  </p:stCondLst>
                                  <p:childTnLst>
                                    <p:animMotion origin="layout" path="M -0.00013 -0.12824 L -4.79167E-6 -0.2706 " pathEditMode="relative" rAng="0" ptsTypes="AA">
                                      <p:cBhvr>
                                        <p:cTn id="24" dur="2000" fill="hold"/>
                                        <p:tgtEl>
                                          <p:spTgt spid="3"/>
                                        </p:tgtEl>
                                        <p:attrNameLst>
                                          <p:attrName>ppt_x</p:attrName>
                                          <p:attrName>ppt_y</p:attrName>
                                        </p:attrNameLst>
                                      </p:cBhvr>
                                      <p:rCtr x="0" y="-7130"/>
                                    </p:animMotion>
                                  </p:childTnLst>
                                </p:cTn>
                              </p:par>
                              <p:par>
                                <p:cTn id="25" presetID="0" presetClass="path" presetSubtype="0" accel="50000" decel="50000" fill="hold" nodeType="withEffect">
                                  <p:stCondLst>
                                    <p:cond delay="0"/>
                                  </p:stCondLst>
                                  <p:childTnLst>
                                    <p:animMotion origin="layout" path="M -3.125E-6 -3.7037E-6 L 0.00378 -0.35254 " pathEditMode="relative" rAng="0" ptsTypes="AA">
                                      <p:cBhvr>
                                        <p:cTn id="26" dur="2000" fill="hold"/>
                                        <p:tgtEl>
                                          <p:spTgt spid="4"/>
                                        </p:tgtEl>
                                        <p:attrNameLst>
                                          <p:attrName>ppt_x</p:attrName>
                                          <p:attrName>ppt_y</p:attrName>
                                        </p:attrNameLst>
                                      </p:cBhvr>
                                      <p:rCtr x="182" y="-17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68811" y="4131489"/>
            <a:ext cx="1624991" cy="1861492"/>
          </a:xfrm>
          <a:prstGeom prst="rect">
            <a:avLst/>
          </a:prstGeom>
        </p:spPr>
      </p:pic>
      <p:pic>
        <p:nvPicPr>
          <p:cNvPr id="9" name="Picture 8">
            <a:extLst>
              <a:ext uri="{FF2B5EF4-FFF2-40B4-BE49-F238E27FC236}">
                <a16:creationId xmlns:a16="http://schemas.microsoft.com/office/drawing/2014/main" id="{8527DBA8-7CED-99C3-891C-C7C971CE6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504" y="659357"/>
            <a:ext cx="1624991" cy="1863960"/>
          </a:xfrm>
          <a:prstGeom prst="rect">
            <a:avLst/>
          </a:prstGeom>
        </p:spPr>
      </p:pic>
      <p:pic>
        <p:nvPicPr>
          <p:cNvPr id="10" name="Picture 9">
            <a:extLst>
              <a:ext uri="{FF2B5EF4-FFF2-40B4-BE49-F238E27FC236}">
                <a16:creationId xmlns:a16="http://schemas.microsoft.com/office/drawing/2014/main" id="{044864C2-B5D8-2297-0F78-668408C42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70598" y="4131489"/>
            <a:ext cx="1624991" cy="1861492"/>
          </a:xfrm>
          <a:prstGeom prst="rect">
            <a:avLst/>
          </a:prstGeom>
        </p:spPr>
      </p:pic>
      <p:pic>
        <p:nvPicPr>
          <p:cNvPr id="12" name="Picture 11">
            <a:extLst>
              <a:ext uri="{FF2B5EF4-FFF2-40B4-BE49-F238E27FC236}">
                <a16:creationId xmlns:a16="http://schemas.microsoft.com/office/drawing/2014/main" id="{A98B4733-4063-CD9C-59B9-46927B618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767023" y="4131489"/>
            <a:ext cx="1624991" cy="1861492"/>
          </a:xfrm>
          <a:prstGeom prst="rect">
            <a:avLst/>
          </a:prstGeom>
        </p:spPr>
      </p:pic>
      <p:pic>
        <p:nvPicPr>
          <p:cNvPr id="13" name="Picture 12">
            <a:extLst>
              <a:ext uri="{FF2B5EF4-FFF2-40B4-BE49-F238E27FC236}">
                <a16:creationId xmlns:a16="http://schemas.microsoft.com/office/drawing/2014/main" id="{B184609F-8588-5746-ADEF-9DFF5299D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196412" y="4131489"/>
            <a:ext cx="1624991" cy="1861492"/>
          </a:xfrm>
          <a:prstGeom prst="rect">
            <a:avLst/>
          </a:prstGeom>
        </p:spPr>
      </p:pic>
      <p:pic>
        <p:nvPicPr>
          <p:cNvPr id="2" name="Picture 1">
            <a:extLst>
              <a:ext uri="{FF2B5EF4-FFF2-40B4-BE49-F238E27FC236}">
                <a16:creationId xmlns:a16="http://schemas.microsoft.com/office/drawing/2014/main" id="{D36DF819-F701-2EC9-521C-57A4DAB17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57044" y="1192198"/>
            <a:ext cx="2756932" cy="3342512"/>
          </a:xfrm>
          <a:prstGeom prst="rect">
            <a:avLst/>
          </a:prstGeom>
        </p:spPr>
      </p:pic>
      <p:sp>
        <p:nvSpPr>
          <p:cNvPr id="6" name="Rectangle 5">
            <a:extLst>
              <a:ext uri="{FF2B5EF4-FFF2-40B4-BE49-F238E27FC236}">
                <a16:creationId xmlns:a16="http://schemas.microsoft.com/office/drawing/2014/main" id="{2617C020-3DF1-9228-A798-94BCE2F4B738}"/>
              </a:ext>
            </a:extLst>
          </p:cNvPr>
          <p:cNvSpPr/>
          <p:nvPr/>
        </p:nvSpPr>
        <p:spPr>
          <a:xfrm>
            <a:off x="0" y="6351373"/>
            <a:ext cx="12192000" cy="506627"/>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6">
            <a:extLst>
              <a:ext uri="{FF2B5EF4-FFF2-40B4-BE49-F238E27FC236}">
                <a16:creationId xmlns:a16="http://schemas.microsoft.com/office/drawing/2014/main" id="{86F9FBD4-40E7-9E3B-27E6-9503667F9C33}"/>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a:t>
            </a:r>
            <a:r>
              <a:rPr lang="en-GB" altLang="en-US" sz="4000" b="1" dirty="0">
                <a:solidFill>
                  <a:srgbClr val="000000"/>
                </a:solidFill>
                <a:latin typeface="Calibri" panose="020F0502020204030204" pitchFamily="34" charset="0"/>
              </a:rPr>
              <a:t>5</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5CDE7A8-6977-3F8E-65BD-6474F3C6B7DE}"/>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God Loves Us</a:t>
            </a:r>
            <a:endParaRPr lang="en-GB" dirty="0">
              <a:solidFill>
                <a:schemeClr val="bg1"/>
              </a:solidFill>
            </a:endParaRPr>
          </a:p>
        </p:txBody>
      </p:sp>
      <p:sp>
        <p:nvSpPr>
          <p:cNvPr id="14" name="Rectangle 13">
            <a:extLst>
              <a:ext uri="{FF2B5EF4-FFF2-40B4-BE49-F238E27FC236}">
                <a16:creationId xmlns:a16="http://schemas.microsoft.com/office/drawing/2014/main" id="{8744CA54-4AE6-822E-9583-17DC7D77A3DA}"/>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With God</a:t>
            </a:r>
          </a:p>
        </p:txBody>
      </p:sp>
    </p:spTree>
    <p:extLst>
      <p:ext uri="{BB962C8B-B14F-4D97-AF65-F5344CB8AC3E}">
        <p14:creationId xmlns:p14="http://schemas.microsoft.com/office/powerpoint/2010/main" val="91475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12"/>
                                        </p:tgtEl>
                                        <p:attrNameLst>
                                          <p:attrName>ppt_w</p:attrName>
                                        </p:attrNameLst>
                                      </p:cBhvr>
                                      <p:tavLst>
                                        <p:tav tm="0">
                                          <p:val>
                                            <p:strVal val="ppt_w"/>
                                          </p:val>
                                        </p:tav>
                                        <p:tav tm="100000">
                                          <p:val>
                                            <p:fltVal val="0"/>
                                          </p:val>
                                        </p:tav>
                                      </p:tavLst>
                                    </p:anim>
                                    <p:anim calcmode="lin" valueType="num">
                                      <p:cBhvr>
                                        <p:cTn id="27" dur="500"/>
                                        <p:tgtEl>
                                          <p:spTgt spid="12"/>
                                        </p:tgtEl>
                                        <p:attrNameLst>
                                          <p:attrName>ppt_h</p:attrName>
                                        </p:attrNameLst>
                                      </p:cBhvr>
                                      <p:tavLst>
                                        <p:tav tm="0">
                                          <p:val>
                                            <p:strVal val="ppt_h"/>
                                          </p:val>
                                        </p:tav>
                                        <p:tav tm="100000">
                                          <p:val>
                                            <p:fltVal val="0"/>
                                          </p:val>
                                        </p:tav>
                                      </p:tavLst>
                                    </p:anim>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500"/>
                                        <p:tgtEl>
                                          <p:spTgt spid="13"/>
                                        </p:tgtEl>
                                        <p:attrNameLst>
                                          <p:attrName>ppt_w</p:attrName>
                                        </p:attrNameLst>
                                      </p:cBhvr>
                                      <p:tavLst>
                                        <p:tav tm="0">
                                          <p:val>
                                            <p:strVal val="ppt_w"/>
                                          </p:val>
                                        </p:tav>
                                        <p:tav tm="100000">
                                          <p:val>
                                            <p:fltVal val="0"/>
                                          </p:val>
                                        </p:tav>
                                      </p:tavLst>
                                    </p:anim>
                                    <p:anim calcmode="lin" valueType="num">
                                      <p:cBhvr>
                                        <p:cTn id="32" dur="500"/>
                                        <p:tgtEl>
                                          <p:spTgt spid="13"/>
                                        </p:tgtEl>
                                        <p:attrNameLst>
                                          <p:attrName>ppt_h</p:attrName>
                                        </p:attrNameLst>
                                      </p:cBhvr>
                                      <p:tavLst>
                                        <p:tav tm="0">
                                          <p:val>
                                            <p:strVal val="ppt_h"/>
                                          </p:val>
                                        </p:tav>
                                        <p:tav tm="100000">
                                          <p:val>
                                            <p:fltVal val="0"/>
                                          </p:val>
                                        </p:tav>
                                      </p:tavLst>
                                    </p:anim>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500"/>
                            </p:stCondLst>
                            <p:childTnLst>
                              <p:par>
                                <p:cTn id="36" presetID="42" presetClass="path" presetSubtype="0" accel="50000" decel="50000" fill="hold" nodeType="afterEffect">
                                  <p:stCondLst>
                                    <p:cond delay="0"/>
                                  </p:stCondLst>
                                  <p:childTnLst>
                                    <p:animMotion origin="layout" path="M 0 -4.44444E-6 L 0.1651 0.23403 " pathEditMode="relative" rAng="0" ptsTypes="AA">
                                      <p:cBhvr>
                                        <p:cTn id="37" dur="2000" fill="hold"/>
                                        <p:tgtEl>
                                          <p:spTgt spid="9"/>
                                        </p:tgtEl>
                                        <p:attrNameLst>
                                          <p:attrName>ppt_x</p:attrName>
                                          <p:attrName>ppt_y</p:attrName>
                                        </p:attrNameLst>
                                      </p:cBhvr>
                                      <p:rCtr x="8255" y="11690"/>
                                    </p:animMotion>
                                  </p:childTnLst>
                                </p:cTn>
                              </p:par>
                              <p:par>
                                <p:cTn id="38" presetID="53"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27DBA8-7CED-99C3-891C-C7C971CE6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41" y="2931836"/>
            <a:ext cx="1624991" cy="1863960"/>
          </a:xfrm>
          <a:prstGeom prst="rect">
            <a:avLst/>
          </a:prstGeom>
        </p:spPr>
      </p:pic>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785941" y="2931836"/>
            <a:ext cx="1624991" cy="1861492"/>
          </a:xfrm>
          <a:prstGeom prst="rect">
            <a:avLst/>
          </a:prstGeom>
        </p:spPr>
      </p:pic>
      <p:pic>
        <p:nvPicPr>
          <p:cNvPr id="2" name="Picture 1">
            <a:extLst>
              <a:ext uri="{FF2B5EF4-FFF2-40B4-BE49-F238E27FC236}">
                <a16:creationId xmlns:a16="http://schemas.microsoft.com/office/drawing/2014/main" id="{D36DF819-F701-2EC9-521C-57A4DAB17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069" y="1450816"/>
            <a:ext cx="2756932" cy="3342512"/>
          </a:xfrm>
          <a:prstGeom prst="rect">
            <a:avLst/>
          </a:prstGeom>
        </p:spPr>
      </p:pic>
      <p:sp>
        <p:nvSpPr>
          <p:cNvPr id="3" name="Rectangle 2">
            <a:extLst>
              <a:ext uri="{FF2B5EF4-FFF2-40B4-BE49-F238E27FC236}">
                <a16:creationId xmlns:a16="http://schemas.microsoft.com/office/drawing/2014/main" id="{BEC5B620-AB13-7E6E-4EC3-9D2F5BA38C20}"/>
              </a:ext>
            </a:extLst>
          </p:cNvPr>
          <p:cNvSpPr/>
          <p:nvPr/>
        </p:nvSpPr>
        <p:spPr>
          <a:xfrm>
            <a:off x="0" y="6351373"/>
            <a:ext cx="12192000" cy="506627"/>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2">
            <a:extLst>
              <a:ext uri="{FF2B5EF4-FFF2-40B4-BE49-F238E27FC236}">
                <a16:creationId xmlns:a16="http://schemas.microsoft.com/office/drawing/2014/main" id="{71FAE324-63FD-06CA-C22F-237111D40C4D}"/>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C918EB1-491D-48A0-68D8-1CF10847EC7B}"/>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How Can We Be Saved?</a:t>
            </a:r>
            <a:endParaRPr lang="en-GB" dirty="0">
              <a:solidFill>
                <a:schemeClr val="bg1"/>
              </a:solidFill>
            </a:endParaRPr>
          </a:p>
        </p:txBody>
      </p:sp>
      <p:sp>
        <p:nvSpPr>
          <p:cNvPr id="6" name="Rectangle 5">
            <a:extLst>
              <a:ext uri="{FF2B5EF4-FFF2-40B4-BE49-F238E27FC236}">
                <a16:creationId xmlns:a16="http://schemas.microsoft.com/office/drawing/2014/main" id="{95574278-2477-5233-6F3C-423FD15AF346}"/>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Repent, Believe, Baptism, Holy Spirit</a:t>
            </a:r>
          </a:p>
        </p:txBody>
      </p:sp>
      <p:pic>
        <p:nvPicPr>
          <p:cNvPr id="8" name="Picture 7">
            <a:extLst>
              <a:ext uri="{FF2B5EF4-FFF2-40B4-BE49-F238E27FC236}">
                <a16:creationId xmlns:a16="http://schemas.microsoft.com/office/drawing/2014/main" id="{FB27D992-B30F-A8EA-4A27-0006F745F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609" y="3420911"/>
            <a:ext cx="1260902" cy="883142"/>
          </a:xfrm>
          <a:prstGeom prst="rect">
            <a:avLst/>
          </a:prstGeom>
        </p:spPr>
      </p:pic>
      <p:pic>
        <p:nvPicPr>
          <p:cNvPr id="7" name="Picture 6">
            <a:extLst>
              <a:ext uri="{FF2B5EF4-FFF2-40B4-BE49-F238E27FC236}">
                <a16:creationId xmlns:a16="http://schemas.microsoft.com/office/drawing/2014/main" id="{DCB1ABA6-6B16-9677-0941-4E7533048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0774" y="3420911"/>
            <a:ext cx="1068571" cy="1009459"/>
          </a:xfrm>
          <a:prstGeom prst="rect">
            <a:avLst/>
          </a:prstGeom>
        </p:spPr>
      </p:pic>
    </p:spTree>
    <p:extLst>
      <p:ext uri="{BB962C8B-B14F-4D97-AF65-F5344CB8AC3E}">
        <p14:creationId xmlns:p14="http://schemas.microsoft.com/office/powerpoint/2010/main" val="1603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1"/>
                                        </p:tgtEl>
                                        <p:attrNameLst>
                                          <p:attrName>r</p:attrName>
                                        </p:attrNameLst>
                                      </p:cBhvr>
                                    </p:animRot>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autoRev="1" fill="hold" nodeType="clickEffect">
                                  <p:stCondLst>
                                    <p:cond delay="0"/>
                                  </p:stCondLst>
                                  <p:childTnLst>
                                    <p:animMotion origin="layout" path="M -3.33333E-6 -4.44444E-6 L -0.00429 0.58843 " pathEditMode="relative" rAng="0" ptsTypes="AA">
                                      <p:cBhvr>
                                        <p:cTn id="23" dur="2000" fill="hold"/>
                                        <p:tgtEl>
                                          <p:spTgt spid="11"/>
                                        </p:tgtEl>
                                        <p:attrNameLst>
                                          <p:attrName>ppt_x</p:attrName>
                                          <p:attrName>ppt_y</p:attrName>
                                        </p:attrNameLst>
                                      </p:cBhvr>
                                      <p:rCtr x="-221" y="29421"/>
                                    </p:animMotion>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8.33333E-7 -2.59259E-6 L -0.12682 -0.21944 " pathEditMode="relative" rAng="0" ptsTypes="AA">
                                      <p:cBhvr>
                                        <p:cTn id="30" dur="2000" fill="hold"/>
                                        <p:tgtEl>
                                          <p:spTgt spid="2"/>
                                        </p:tgtEl>
                                        <p:attrNameLst>
                                          <p:attrName>ppt_x</p:attrName>
                                          <p:attrName>ppt_y</p:attrName>
                                        </p:attrNameLst>
                                      </p:cBhvr>
                                      <p:rCtr x="-6341" y="-10972"/>
                                    </p:animMotion>
                                  </p:childTnLst>
                                </p:cTn>
                              </p:par>
                            </p:childTnLst>
                          </p:cTn>
                        </p:par>
                        <p:par>
                          <p:cTn id="31" fill="hold">
                            <p:stCondLst>
                              <p:cond delay="2000"/>
                            </p:stCondLst>
                            <p:childTnLst>
                              <p:par>
                                <p:cTn id="32" presetID="8" presetClass="emph" presetSubtype="0" fill="hold" nodeType="afterEffect">
                                  <p:stCondLst>
                                    <p:cond delay="0"/>
                                  </p:stCondLst>
                                  <p:childTnLst>
                                    <p:animRot by="-5400000">
                                      <p:cBhvr>
                                        <p:cTn id="33" dur="2000" fill="hold"/>
                                        <p:tgtEl>
                                          <p:spTgt spid="2"/>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par>
                          <p:cTn id="41" fill="hold">
                            <p:stCondLst>
                              <p:cond delay="4500"/>
                            </p:stCondLst>
                            <p:childTnLst>
                              <p:par>
                                <p:cTn id="42" presetID="8" presetClass="emph" presetSubtype="0" fill="hold" nodeType="afterEffect">
                                  <p:stCondLst>
                                    <p:cond delay="0"/>
                                  </p:stCondLst>
                                  <p:childTnLst>
                                    <p:animRot by="5400000">
                                      <p:cBhvr>
                                        <p:cTn id="43" dur="2000" fill="hold"/>
                                        <p:tgtEl>
                                          <p:spTgt spid="2"/>
                                        </p:tgtEl>
                                        <p:attrNameLst>
                                          <p:attrName>r</p:attrName>
                                        </p:attrNameLst>
                                      </p:cBhvr>
                                    </p:animRot>
                                  </p:childTnLst>
                                </p:cTn>
                              </p:par>
                            </p:childTnLst>
                          </p:cTn>
                        </p:par>
                        <p:par>
                          <p:cTn id="44" fill="hold">
                            <p:stCondLst>
                              <p:cond delay="6500"/>
                            </p:stCondLst>
                            <p:childTnLst>
                              <p:par>
                                <p:cTn id="45" presetID="42" presetClass="path" presetSubtype="0" accel="50000" decel="50000" fill="hold" nodeType="afterEffect">
                                  <p:stCondLst>
                                    <p:cond delay="0"/>
                                  </p:stCondLst>
                                  <p:childTnLst>
                                    <p:animMotion origin="layout" path="M -0.12682 -0.21944 L 2.08333E-6 3.7037E-6 " pathEditMode="relative" rAng="0" ptsTypes="AA">
                                      <p:cBhvr>
                                        <p:cTn id="46" dur="2000" fill="hold"/>
                                        <p:tgtEl>
                                          <p:spTgt spid="2"/>
                                        </p:tgtEl>
                                        <p:attrNameLst>
                                          <p:attrName>ppt_x</p:attrName>
                                          <p:attrName>ppt_y</p:attrName>
                                        </p:attrNameLst>
                                      </p:cBhvr>
                                      <p:rCtr x="6250" y="10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85941" y="2931836"/>
            <a:ext cx="1624991" cy="1861492"/>
          </a:xfrm>
          <a:prstGeom prst="rect">
            <a:avLst/>
          </a:prstGeom>
        </p:spPr>
      </p:pic>
      <p:pic>
        <p:nvPicPr>
          <p:cNvPr id="2" name="Picture 1">
            <a:extLst>
              <a:ext uri="{FF2B5EF4-FFF2-40B4-BE49-F238E27FC236}">
                <a16:creationId xmlns:a16="http://schemas.microsoft.com/office/drawing/2014/main" id="{D36DF819-F701-2EC9-521C-57A4DAB17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069" y="1450816"/>
            <a:ext cx="2756932" cy="3342512"/>
          </a:xfrm>
          <a:prstGeom prst="rect">
            <a:avLst/>
          </a:prstGeom>
        </p:spPr>
      </p:pic>
      <p:sp>
        <p:nvSpPr>
          <p:cNvPr id="3" name="Rectangle 2">
            <a:extLst>
              <a:ext uri="{FF2B5EF4-FFF2-40B4-BE49-F238E27FC236}">
                <a16:creationId xmlns:a16="http://schemas.microsoft.com/office/drawing/2014/main" id="{BEC5B620-AB13-7E6E-4EC3-9D2F5BA38C20}"/>
              </a:ext>
            </a:extLst>
          </p:cNvPr>
          <p:cNvSpPr/>
          <p:nvPr/>
        </p:nvSpPr>
        <p:spPr>
          <a:xfrm>
            <a:off x="0" y="6351373"/>
            <a:ext cx="12192000" cy="506627"/>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2">
            <a:extLst>
              <a:ext uri="{FF2B5EF4-FFF2-40B4-BE49-F238E27FC236}">
                <a16:creationId xmlns:a16="http://schemas.microsoft.com/office/drawing/2014/main" id="{71FAE324-63FD-06CA-C22F-237111D40C4D}"/>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17</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C918EB1-491D-48A0-68D8-1CF10847EC7B}"/>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How Can We Be Saved?</a:t>
            </a:r>
            <a:endParaRPr lang="en-GB" dirty="0">
              <a:solidFill>
                <a:schemeClr val="bg1"/>
              </a:solidFill>
            </a:endParaRPr>
          </a:p>
        </p:txBody>
      </p:sp>
      <p:sp>
        <p:nvSpPr>
          <p:cNvPr id="6" name="Rectangle 5">
            <a:extLst>
              <a:ext uri="{FF2B5EF4-FFF2-40B4-BE49-F238E27FC236}">
                <a16:creationId xmlns:a16="http://schemas.microsoft.com/office/drawing/2014/main" id="{46AA41E8-CD1B-A125-5DDD-ACCB82E10B3F}"/>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What Is A Disciple? Repent!</a:t>
            </a:r>
          </a:p>
        </p:txBody>
      </p:sp>
    </p:spTree>
    <p:extLst>
      <p:ext uri="{BB962C8B-B14F-4D97-AF65-F5344CB8AC3E}">
        <p14:creationId xmlns:p14="http://schemas.microsoft.com/office/powerpoint/2010/main" val="100765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41" y="2931836"/>
            <a:ext cx="1624991" cy="1861492"/>
          </a:xfrm>
          <a:prstGeom prst="rect">
            <a:avLst/>
          </a:prstGeom>
        </p:spPr>
      </p:pic>
      <p:pic>
        <p:nvPicPr>
          <p:cNvPr id="2" name="Picture 1">
            <a:extLst>
              <a:ext uri="{FF2B5EF4-FFF2-40B4-BE49-F238E27FC236}">
                <a16:creationId xmlns:a16="http://schemas.microsoft.com/office/drawing/2014/main" id="{D36DF819-F701-2EC9-521C-57A4DAB17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069" y="1450816"/>
            <a:ext cx="2756932" cy="3342512"/>
          </a:xfrm>
          <a:prstGeom prst="rect">
            <a:avLst/>
          </a:prstGeom>
        </p:spPr>
      </p:pic>
      <p:sp>
        <p:nvSpPr>
          <p:cNvPr id="3" name="Rectangle 2">
            <a:extLst>
              <a:ext uri="{FF2B5EF4-FFF2-40B4-BE49-F238E27FC236}">
                <a16:creationId xmlns:a16="http://schemas.microsoft.com/office/drawing/2014/main" id="{BEC5B620-AB13-7E6E-4EC3-9D2F5BA38C20}"/>
              </a:ext>
            </a:extLst>
          </p:cNvPr>
          <p:cNvSpPr/>
          <p:nvPr/>
        </p:nvSpPr>
        <p:spPr>
          <a:xfrm>
            <a:off x="0" y="6351373"/>
            <a:ext cx="12192000" cy="506627"/>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2">
            <a:extLst>
              <a:ext uri="{FF2B5EF4-FFF2-40B4-BE49-F238E27FC236}">
                <a16:creationId xmlns:a16="http://schemas.microsoft.com/office/drawing/2014/main" id="{71FAE324-63FD-06CA-C22F-237111D40C4D}"/>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18</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C918EB1-491D-48A0-68D8-1CF10847EC7B}"/>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How Can We Be Saved?</a:t>
            </a:r>
            <a:endParaRPr lang="en-GB" dirty="0">
              <a:solidFill>
                <a:schemeClr val="bg1"/>
              </a:solidFill>
            </a:endParaRPr>
          </a:p>
        </p:txBody>
      </p:sp>
      <p:sp>
        <p:nvSpPr>
          <p:cNvPr id="6" name="Rectangle 5">
            <a:extLst>
              <a:ext uri="{FF2B5EF4-FFF2-40B4-BE49-F238E27FC236}">
                <a16:creationId xmlns:a16="http://schemas.microsoft.com/office/drawing/2014/main" id="{5BE61386-18A6-B004-BC04-AEC792ECD7A1}"/>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New Heart</a:t>
            </a:r>
          </a:p>
        </p:txBody>
      </p:sp>
      <p:pic>
        <p:nvPicPr>
          <p:cNvPr id="8" name="Picture 7">
            <a:extLst>
              <a:ext uri="{FF2B5EF4-FFF2-40B4-BE49-F238E27FC236}">
                <a16:creationId xmlns:a16="http://schemas.microsoft.com/office/drawing/2014/main" id="{25B51D83-EB15-52D3-1538-C366BBC5D4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985" y="3230614"/>
            <a:ext cx="1260902" cy="883142"/>
          </a:xfrm>
          <a:prstGeom prst="rect">
            <a:avLst/>
          </a:prstGeom>
        </p:spPr>
      </p:pic>
      <p:pic>
        <p:nvPicPr>
          <p:cNvPr id="12" name="Picture 11">
            <a:extLst>
              <a:ext uri="{FF2B5EF4-FFF2-40B4-BE49-F238E27FC236}">
                <a16:creationId xmlns:a16="http://schemas.microsoft.com/office/drawing/2014/main" id="{3AD989C7-BC65-0A2F-418B-86108BA43B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150" y="3286770"/>
            <a:ext cx="1068571" cy="1009459"/>
          </a:xfrm>
          <a:prstGeom prst="rect">
            <a:avLst/>
          </a:prstGeom>
        </p:spPr>
      </p:pic>
    </p:spTree>
    <p:extLst>
      <p:ext uri="{BB962C8B-B14F-4D97-AF65-F5344CB8AC3E}">
        <p14:creationId xmlns:p14="http://schemas.microsoft.com/office/powerpoint/2010/main" val="200139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200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par>
                          <p:cTn id="10" fill="hold">
                            <p:stCondLst>
                              <p:cond delay="2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41" y="2931836"/>
            <a:ext cx="1624991" cy="1861492"/>
          </a:xfrm>
          <a:prstGeom prst="rect">
            <a:avLst/>
          </a:prstGeom>
        </p:spPr>
      </p:pic>
      <p:pic>
        <p:nvPicPr>
          <p:cNvPr id="2" name="Picture 1">
            <a:extLst>
              <a:ext uri="{FF2B5EF4-FFF2-40B4-BE49-F238E27FC236}">
                <a16:creationId xmlns:a16="http://schemas.microsoft.com/office/drawing/2014/main" id="{D36DF819-F701-2EC9-521C-57A4DAB17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069" y="1450816"/>
            <a:ext cx="2756932" cy="3342512"/>
          </a:xfrm>
          <a:prstGeom prst="rect">
            <a:avLst/>
          </a:prstGeom>
        </p:spPr>
      </p:pic>
      <p:sp>
        <p:nvSpPr>
          <p:cNvPr id="3" name="Rectangle 2">
            <a:extLst>
              <a:ext uri="{FF2B5EF4-FFF2-40B4-BE49-F238E27FC236}">
                <a16:creationId xmlns:a16="http://schemas.microsoft.com/office/drawing/2014/main" id="{BEC5B620-AB13-7E6E-4EC3-9D2F5BA38C20}"/>
              </a:ext>
            </a:extLst>
          </p:cNvPr>
          <p:cNvSpPr/>
          <p:nvPr/>
        </p:nvSpPr>
        <p:spPr>
          <a:xfrm>
            <a:off x="0" y="6351373"/>
            <a:ext cx="12192000" cy="506627"/>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2">
            <a:extLst>
              <a:ext uri="{FF2B5EF4-FFF2-40B4-BE49-F238E27FC236}">
                <a16:creationId xmlns:a16="http://schemas.microsoft.com/office/drawing/2014/main" id="{71FAE324-63FD-06CA-C22F-237111D40C4D}"/>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19</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8C918EB1-491D-48A0-68D8-1CF10847EC7B}"/>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How Can We Be Saved?</a:t>
            </a:r>
            <a:endParaRPr lang="en-GB" dirty="0">
              <a:solidFill>
                <a:schemeClr val="bg1"/>
              </a:solidFill>
            </a:endParaRPr>
          </a:p>
        </p:txBody>
      </p:sp>
      <p:sp>
        <p:nvSpPr>
          <p:cNvPr id="6" name="Rectangle 5">
            <a:extLst>
              <a:ext uri="{FF2B5EF4-FFF2-40B4-BE49-F238E27FC236}">
                <a16:creationId xmlns:a16="http://schemas.microsoft.com/office/drawing/2014/main" id="{F3150C9D-99D1-BF32-347C-3635C7A41DC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Buried In Baptism</a:t>
            </a:r>
          </a:p>
        </p:txBody>
      </p:sp>
    </p:spTree>
    <p:extLst>
      <p:ext uri="{BB962C8B-B14F-4D97-AF65-F5344CB8AC3E}">
        <p14:creationId xmlns:p14="http://schemas.microsoft.com/office/powerpoint/2010/main" val="14033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autoRev="1" fill="hold" nodeType="withEffect">
                                  <p:stCondLst>
                                    <p:cond delay="0"/>
                                  </p:stCondLst>
                                  <p:childTnLst>
                                    <p:animMotion origin="layout" path="M -3.33333E-6 -4.44444E-6 L -0.00429 0.58843 " pathEditMode="relative" rAng="0" ptsTypes="AA">
                                      <p:cBhvr>
                                        <p:cTn id="6" dur="2000" fill="hold"/>
                                        <p:tgtEl>
                                          <p:spTgt spid="11"/>
                                        </p:tgtEl>
                                        <p:attrNameLst>
                                          <p:attrName>ppt_x</p:attrName>
                                          <p:attrName>ppt_y</p:attrName>
                                        </p:attrNameLst>
                                      </p:cBhvr>
                                      <p:rCtr x="-221" y="29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C2D4A-99D7-BF2C-0A1D-701BC639B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41" y="2931836"/>
            <a:ext cx="1624991" cy="1863960"/>
          </a:xfrm>
          <a:prstGeom prst="rect">
            <a:avLst/>
          </a:prstGeom>
        </p:spPr>
      </p:pic>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941" y="2931836"/>
            <a:ext cx="1624991" cy="1861492"/>
          </a:xfrm>
          <a:prstGeom prst="rect">
            <a:avLst/>
          </a:prstGeom>
        </p:spPr>
      </p:pic>
      <p:pic>
        <p:nvPicPr>
          <p:cNvPr id="2" name="Picture 1">
            <a:extLst>
              <a:ext uri="{FF2B5EF4-FFF2-40B4-BE49-F238E27FC236}">
                <a16:creationId xmlns:a16="http://schemas.microsoft.com/office/drawing/2014/main" id="{D36DF819-F701-2EC9-521C-57A4DAB17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069" y="1450816"/>
            <a:ext cx="2756932" cy="3342512"/>
          </a:xfrm>
          <a:prstGeom prst="rect">
            <a:avLst/>
          </a:prstGeom>
        </p:spPr>
      </p:pic>
      <p:sp>
        <p:nvSpPr>
          <p:cNvPr id="7" name="Rectangle 6">
            <a:extLst>
              <a:ext uri="{FF2B5EF4-FFF2-40B4-BE49-F238E27FC236}">
                <a16:creationId xmlns:a16="http://schemas.microsoft.com/office/drawing/2014/main" id="{D725AF76-B373-DF0C-2299-A0D732A9A84C}"/>
              </a:ext>
            </a:extLst>
          </p:cNvPr>
          <p:cNvSpPr/>
          <p:nvPr/>
        </p:nvSpPr>
        <p:spPr>
          <a:xfrm>
            <a:off x="0" y="6351373"/>
            <a:ext cx="12192000" cy="506627"/>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8" name="Oval 2">
            <a:extLst>
              <a:ext uri="{FF2B5EF4-FFF2-40B4-BE49-F238E27FC236}">
                <a16:creationId xmlns:a16="http://schemas.microsoft.com/office/drawing/2014/main" id="{8BDCED8D-6EA7-2255-C58E-12C1222AEF61}"/>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20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4F3CB2C1-982E-D44A-D818-B75FD8BF3E4C}"/>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How Can We Be Saved?</a:t>
            </a:r>
            <a:endParaRPr lang="en-GB" dirty="0">
              <a:solidFill>
                <a:schemeClr val="bg1"/>
              </a:solidFill>
            </a:endParaRPr>
          </a:p>
        </p:txBody>
      </p:sp>
      <p:sp>
        <p:nvSpPr>
          <p:cNvPr id="12" name="Rectangle 11">
            <a:extLst>
              <a:ext uri="{FF2B5EF4-FFF2-40B4-BE49-F238E27FC236}">
                <a16:creationId xmlns:a16="http://schemas.microsoft.com/office/drawing/2014/main" id="{0C001C14-EF82-C121-35BC-4785400672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Filled With Holy Spirit</a:t>
            </a:r>
          </a:p>
        </p:txBody>
      </p:sp>
    </p:spTree>
    <p:extLst>
      <p:ext uri="{BB962C8B-B14F-4D97-AF65-F5344CB8AC3E}">
        <p14:creationId xmlns:p14="http://schemas.microsoft.com/office/powerpoint/2010/main" val="290943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12005 -0.21944 " pathEditMode="relative" rAng="0" ptsTypes="AA">
                                      <p:cBhvr>
                                        <p:cTn id="6" dur="2000" fill="hold"/>
                                        <p:tgtEl>
                                          <p:spTgt spid="2"/>
                                        </p:tgtEl>
                                        <p:attrNameLst>
                                          <p:attrName>ppt_x</p:attrName>
                                          <p:attrName>ppt_y</p:attrName>
                                        </p:attrNameLst>
                                      </p:cBhvr>
                                      <p:rCtr x="-6068" y="-11111"/>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2000" fill="hold"/>
                                        <p:tgtEl>
                                          <p:spTgt spid="2"/>
                                        </p:tgtEl>
                                        <p:attrNameLst>
                                          <p:attrName>r</p:attrName>
                                        </p:attrNameLst>
                                      </p:cBhvr>
                                    </p:animRot>
                                  </p:childTnLst>
                                </p:cTn>
                              </p:par>
                            </p:childTnLst>
                          </p:cTn>
                        </p:par>
                        <p:par>
                          <p:cTn id="10" fill="hold">
                            <p:stCondLst>
                              <p:cond delay="4000"/>
                            </p:stCondLst>
                            <p:childTnLst>
                              <p:par>
                                <p:cTn id="11" presetID="10" presetClass="exit" presetSubtype="0" fill="hold" nodeType="after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4500"/>
                            </p:stCondLst>
                            <p:childTnLst>
                              <p:par>
                                <p:cTn id="18" presetID="8" presetClass="emph" presetSubtype="0" fill="hold" nodeType="afterEffect">
                                  <p:stCondLst>
                                    <p:cond delay="0"/>
                                  </p:stCondLst>
                                  <p:childTnLst>
                                    <p:animRot by="5400000">
                                      <p:cBhvr>
                                        <p:cTn id="19" dur="2000" fill="hold"/>
                                        <p:tgtEl>
                                          <p:spTgt spid="2"/>
                                        </p:tgtEl>
                                        <p:attrNameLst>
                                          <p:attrName>r</p:attrName>
                                        </p:attrNameLst>
                                      </p:cBhvr>
                                    </p:animRot>
                                  </p:childTnLst>
                                </p:cTn>
                              </p:par>
                            </p:childTnLst>
                          </p:cTn>
                        </p:par>
                        <p:par>
                          <p:cTn id="20" fill="hold">
                            <p:stCondLst>
                              <p:cond delay="6500"/>
                            </p:stCondLst>
                            <p:childTnLst>
                              <p:par>
                                <p:cTn id="21" presetID="42" presetClass="path" presetSubtype="0" accel="50000" decel="50000" fill="hold" nodeType="afterEffect">
                                  <p:stCondLst>
                                    <p:cond delay="0"/>
                                  </p:stCondLst>
                                  <p:childTnLst>
                                    <p:animMotion origin="layout" path="M -0.12005 -0.21944 L -2.70833E-6 4.81481E-6 " pathEditMode="relative" rAng="0" ptsTypes="AA">
                                      <p:cBhvr>
                                        <p:cTn id="22" dur="2000" fill="hold"/>
                                        <p:tgtEl>
                                          <p:spTgt spid="2"/>
                                        </p:tgtEl>
                                        <p:attrNameLst>
                                          <p:attrName>ppt_x</p:attrName>
                                          <p:attrName>ppt_y</p:attrName>
                                        </p:attrNameLst>
                                      </p:cBhvr>
                                      <p:rCtr x="6055" y="1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93723" y="1321081"/>
            <a:ext cx="1624991" cy="1861492"/>
          </a:xfrm>
          <a:prstGeom prst="rect">
            <a:avLst/>
          </a:prstGeom>
        </p:spPr>
      </p:pic>
      <p:pic>
        <p:nvPicPr>
          <p:cNvPr id="3" name="Picture 2">
            <a:extLst>
              <a:ext uri="{FF2B5EF4-FFF2-40B4-BE49-F238E27FC236}">
                <a16:creationId xmlns:a16="http://schemas.microsoft.com/office/drawing/2014/main" id="{7DEC2D4A-99D7-BF2C-0A1D-701BC639B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959" y="3725934"/>
            <a:ext cx="1624991" cy="1863960"/>
          </a:xfrm>
          <a:prstGeom prst="rect">
            <a:avLst/>
          </a:prstGeom>
        </p:spPr>
      </p:pic>
      <p:sp>
        <p:nvSpPr>
          <p:cNvPr id="7" name="Rectangle 6">
            <a:extLst>
              <a:ext uri="{FF2B5EF4-FFF2-40B4-BE49-F238E27FC236}">
                <a16:creationId xmlns:a16="http://schemas.microsoft.com/office/drawing/2014/main" id="{D725AF76-B373-DF0C-2299-A0D732A9A84C}"/>
              </a:ext>
            </a:extLst>
          </p:cNvPr>
          <p:cNvSpPr/>
          <p:nvPr/>
        </p:nvSpPr>
        <p:spPr>
          <a:xfrm>
            <a:off x="0" y="6351373"/>
            <a:ext cx="12192000" cy="506627"/>
          </a:xfrm>
          <a:prstGeom prst="rect">
            <a:avLst/>
          </a:prstGeom>
          <a:solidFill>
            <a:srgbClr val="993366"/>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8" name="Oval 2">
            <a:extLst>
              <a:ext uri="{FF2B5EF4-FFF2-40B4-BE49-F238E27FC236}">
                <a16:creationId xmlns:a16="http://schemas.microsoft.com/office/drawing/2014/main" id="{8BDCED8D-6EA7-2255-C58E-12C1222AEF61}"/>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21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4F3CB2C1-982E-D44A-D818-B75FD8BF3E4C}"/>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How Can We Be Saved?</a:t>
            </a:r>
            <a:endParaRPr lang="en-GB" dirty="0">
              <a:solidFill>
                <a:schemeClr val="bg1"/>
              </a:solidFill>
            </a:endParaRPr>
          </a:p>
        </p:txBody>
      </p:sp>
      <p:sp>
        <p:nvSpPr>
          <p:cNvPr id="12" name="Rectangle 11">
            <a:extLst>
              <a:ext uri="{FF2B5EF4-FFF2-40B4-BE49-F238E27FC236}">
                <a16:creationId xmlns:a16="http://schemas.microsoft.com/office/drawing/2014/main" id="{0C001C14-EF82-C121-35BC-4785400672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Living As A Disciple</a:t>
            </a:r>
          </a:p>
        </p:txBody>
      </p:sp>
      <p:pic>
        <p:nvPicPr>
          <p:cNvPr id="4" name="Picture 3">
            <a:extLst>
              <a:ext uri="{FF2B5EF4-FFF2-40B4-BE49-F238E27FC236}">
                <a16:creationId xmlns:a16="http://schemas.microsoft.com/office/drawing/2014/main" id="{A2FE9414-1007-EA72-B837-5AA2620CB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684341" y="4293202"/>
            <a:ext cx="1624991" cy="1861492"/>
          </a:xfrm>
          <a:prstGeom prst="rect">
            <a:avLst/>
          </a:prstGeom>
        </p:spPr>
      </p:pic>
      <p:pic>
        <p:nvPicPr>
          <p:cNvPr id="5" name="Picture 4">
            <a:extLst>
              <a:ext uri="{FF2B5EF4-FFF2-40B4-BE49-F238E27FC236}">
                <a16:creationId xmlns:a16="http://schemas.microsoft.com/office/drawing/2014/main" id="{7C07B17B-E820-680B-A3B3-B445373C4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496836" y="-67509"/>
            <a:ext cx="1624991" cy="1861492"/>
          </a:xfrm>
          <a:prstGeom prst="rect">
            <a:avLst/>
          </a:prstGeom>
        </p:spPr>
      </p:pic>
    </p:spTree>
    <p:extLst>
      <p:ext uri="{BB962C8B-B14F-4D97-AF65-F5344CB8AC3E}">
        <p14:creationId xmlns:p14="http://schemas.microsoft.com/office/powerpoint/2010/main" val="327258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3.33333E-6 L -0.45508 -0.22246 " pathEditMode="relative" rAng="0" ptsTypes="AA">
                                      <p:cBhvr>
                                        <p:cTn id="6" dur="2000" fill="hold"/>
                                        <p:tgtEl>
                                          <p:spTgt spid="3"/>
                                        </p:tgtEl>
                                        <p:attrNameLst>
                                          <p:attrName>ppt_x</p:attrName>
                                          <p:attrName>ppt_y</p:attrName>
                                        </p:attrNameLst>
                                      </p:cBhvr>
                                      <p:rCtr x="-22760" y="-1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66BC1-1E1D-AA96-58BD-6CCF25403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504" y="659357"/>
            <a:ext cx="1624991" cy="1863960"/>
          </a:xfrm>
          <a:prstGeom prst="rect">
            <a:avLst/>
          </a:prstGeom>
        </p:spPr>
      </p:pic>
      <p:pic>
        <p:nvPicPr>
          <p:cNvPr id="3" name="Picture 2">
            <a:extLst>
              <a:ext uri="{FF2B5EF4-FFF2-40B4-BE49-F238E27FC236}">
                <a16:creationId xmlns:a16="http://schemas.microsoft.com/office/drawing/2014/main" id="{0B10154C-8BFE-1C5E-7745-E6F7CA403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26469" y="3284317"/>
            <a:ext cx="1624991" cy="1861492"/>
          </a:xfrm>
          <a:prstGeom prst="rect">
            <a:avLst/>
          </a:prstGeom>
        </p:spPr>
      </p:pic>
      <p:pic>
        <p:nvPicPr>
          <p:cNvPr id="4" name="Picture 3">
            <a:extLst>
              <a:ext uri="{FF2B5EF4-FFF2-40B4-BE49-F238E27FC236}">
                <a16:creationId xmlns:a16="http://schemas.microsoft.com/office/drawing/2014/main" id="{18461CD7-6D4C-E31D-AAEA-65B0CF94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997837" y="3284317"/>
            <a:ext cx="1624991" cy="1861492"/>
          </a:xfrm>
          <a:prstGeom prst="rect">
            <a:avLst/>
          </a:prstGeom>
        </p:spPr>
      </p:pic>
      <p:pic>
        <p:nvPicPr>
          <p:cNvPr id="5" name="Picture 4">
            <a:extLst>
              <a:ext uri="{FF2B5EF4-FFF2-40B4-BE49-F238E27FC236}">
                <a16:creationId xmlns:a16="http://schemas.microsoft.com/office/drawing/2014/main" id="{02B000D3-629E-0F1F-8C2C-97CE7C678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173" y="3284317"/>
            <a:ext cx="1624991" cy="1863960"/>
          </a:xfrm>
          <a:prstGeom prst="rect">
            <a:avLst/>
          </a:prstGeom>
        </p:spPr>
      </p:pic>
      <p:pic>
        <p:nvPicPr>
          <p:cNvPr id="6" name="Picture 5">
            <a:extLst>
              <a:ext uri="{FF2B5EF4-FFF2-40B4-BE49-F238E27FC236}">
                <a16:creationId xmlns:a16="http://schemas.microsoft.com/office/drawing/2014/main" id="{6E090A70-06C7-FC81-D628-FF201C62D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540" y="3284317"/>
            <a:ext cx="1624991" cy="1863960"/>
          </a:xfrm>
          <a:prstGeom prst="rect">
            <a:avLst/>
          </a:prstGeom>
        </p:spPr>
      </p:pic>
      <p:sp>
        <p:nvSpPr>
          <p:cNvPr id="10" name="Rectangle 9">
            <a:extLst>
              <a:ext uri="{FF2B5EF4-FFF2-40B4-BE49-F238E27FC236}">
                <a16:creationId xmlns:a16="http://schemas.microsoft.com/office/drawing/2014/main" id="{680222D3-6DF2-B116-9CCB-314C51F5F403}"/>
              </a:ext>
            </a:extLst>
          </p:cNvPr>
          <p:cNvSpPr/>
          <p:nvPr/>
        </p:nvSpPr>
        <p:spPr>
          <a:xfrm>
            <a:off x="0" y="6351373"/>
            <a:ext cx="12192000" cy="50662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1" name="Oval 2">
            <a:extLst>
              <a:ext uri="{FF2B5EF4-FFF2-40B4-BE49-F238E27FC236}">
                <a16:creationId xmlns:a16="http://schemas.microsoft.com/office/drawing/2014/main" id="{C262D7C9-7B00-E004-4A19-C1017C959031}"/>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22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2B49964-1131-8ADC-03D8-E65413184E98}"/>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Outcome</a:t>
            </a:r>
            <a:endParaRPr lang="en-GB" dirty="0">
              <a:solidFill>
                <a:schemeClr val="bg1"/>
              </a:solidFill>
            </a:endParaRPr>
          </a:p>
        </p:txBody>
      </p:sp>
      <p:sp>
        <p:nvSpPr>
          <p:cNvPr id="13" name="Rectangle 12">
            <a:extLst>
              <a:ext uri="{FF2B5EF4-FFF2-40B4-BE49-F238E27FC236}">
                <a16:creationId xmlns:a16="http://schemas.microsoft.com/office/drawing/2014/main" id="{1D97A0CB-C1C7-3DEF-1135-FA2B96C2C06A}"/>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Outcome</a:t>
            </a:r>
          </a:p>
        </p:txBody>
      </p:sp>
    </p:spTree>
    <p:extLst>
      <p:ext uri="{BB962C8B-B14F-4D97-AF65-F5344CB8AC3E}">
        <p14:creationId xmlns:p14="http://schemas.microsoft.com/office/powerpoint/2010/main" val="26469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36805 L 0 0.13588 " pathEditMode="relative" rAng="0" ptsTypes="AA">
                                      <p:cBhvr>
                                        <p:cTn id="6" dur="2000" fill="hold"/>
                                        <p:tgtEl>
                                          <p:spTgt spid="2"/>
                                        </p:tgtEl>
                                        <p:attrNameLst>
                                          <p:attrName>ppt_x</p:attrName>
                                          <p:attrName>ppt_y</p:attrName>
                                        </p:attrNameLst>
                                      </p:cBhvr>
                                      <p:rCtr x="0" y="25185"/>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250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25E-6 -3.33333E-6 L -1.25E-6 0.53519 " pathEditMode="relative" rAng="0" ptsTypes="AA">
                                      <p:cBhvr>
                                        <p:cTn id="32" dur="2000" fill="hold"/>
                                        <p:tgtEl>
                                          <p:spTgt spid="3"/>
                                        </p:tgtEl>
                                        <p:attrNameLst>
                                          <p:attrName>ppt_x</p:attrName>
                                          <p:attrName>ppt_y</p:attrName>
                                        </p:attrNameLst>
                                      </p:cBhvr>
                                      <p:rCtr x="0" y="26759"/>
                                    </p:animMotion>
                                  </p:childTnLst>
                                </p:cTn>
                              </p:par>
                              <p:par>
                                <p:cTn id="33" presetID="42" presetClass="path" presetSubtype="0" accel="50000" decel="50000" fill="hold" nodeType="withEffect">
                                  <p:stCondLst>
                                    <p:cond delay="0"/>
                                  </p:stCondLst>
                                  <p:childTnLst>
                                    <p:animMotion origin="layout" path="M 5.55112E-17 -3.33333E-6 L 0.00039 0.53241 " pathEditMode="relative" rAng="0" ptsTypes="AA">
                                      <p:cBhvr>
                                        <p:cTn id="34" dur="2000" fill="hold"/>
                                        <p:tgtEl>
                                          <p:spTgt spid="4"/>
                                        </p:tgtEl>
                                        <p:attrNameLst>
                                          <p:attrName>ppt_x</p:attrName>
                                          <p:attrName>ppt_y</p:attrName>
                                        </p:attrNameLst>
                                      </p:cBhvr>
                                      <p:rCtr x="13" y="2662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11022E-16 -4.81481E-6 L -0.03424 -0.24699 " pathEditMode="relative" rAng="0" ptsTypes="AA">
                                      <p:cBhvr>
                                        <p:cTn id="38" dur="2000" fill="hold"/>
                                        <p:tgtEl>
                                          <p:spTgt spid="5"/>
                                        </p:tgtEl>
                                        <p:attrNameLst>
                                          <p:attrName>ppt_x</p:attrName>
                                          <p:attrName>ppt_y</p:attrName>
                                        </p:attrNameLst>
                                      </p:cBhvr>
                                      <p:rCtr x="-1719" y="-12361"/>
                                    </p:animMotion>
                                  </p:childTnLst>
                                </p:cTn>
                              </p:par>
                              <p:par>
                                <p:cTn id="39" presetID="42" presetClass="path" presetSubtype="0" accel="50000" decel="50000" fill="hold" nodeType="withEffect">
                                  <p:stCondLst>
                                    <p:cond delay="0"/>
                                  </p:stCondLst>
                                  <p:childTnLst>
                                    <p:animMotion origin="layout" path="M 1.45833E-6 -4.81481E-6 L -0.04076 -0.24699 " pathEditMode="relative" rAng="0" ptsTypes="AA">
                                      <p:cBhvr>
                                        <p:cTn id="40" dur="2000" fill="hold"/>
                                        <p:tgtEl>
                                          <p:spTgt spid="6"/>
                                        </p:tgtEl>
                                        <p:attrNameLst>
                                          <p:attrName>ppt_x</p:attrName>
                                          <p:attrName>ppt_y</p:attrName>
                                        </p:attrNameLst>
                                      </p:cBhvr>
                                      <p:rCtr x="-2044" y="-1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05F79-58BF-C696-B9DF-172290F0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65" y="1465367"/>
            <a:ext cx="2214320" cy="1612800"/>
          </a:xfrm>
          <a:prstGeom prst="rect">
            <a:avLst/>
          </a:prstGeom>
        </p:spPr>
      </p:pic>
      <p:pic>
        <p:nvPicPr>
          <p:cNvPr id="6" name="Picture 5">
            <a:extLst>
              <a:ext uri="{FF2B5EF4-FFF2-40B4-BE49-F238E27FC236}">
                <a16:creationId xmlns:a16="http://schemas.microsoft.com/office/drawing/2014/main" id="{14E0D788-F287-5E37-9F23-A84045BDF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635" y="1448888"/>
            <a:ext cx="2214320" cy="1612800"/>
          </a:xfrm>
          <a:prstGeom prst="rect">
            <a:avLst/>
          </a:prstGeom>
        </p:spPr>
      </p:pic>
      <p:pic>
        <p:nvPicPr>
          <p:cNvPr id="7" name="Picture 6">
            <a:extLst>
              <a:ext uri="{FF2B5EF4-FFF2-40B4-BE49-F238E27FC236}">
                <a16:creationId xmlns:a16="http://schemas.microsoft.com/office/drawing/2014/main" id="{978FAC74-552A-98D1-63FD-5931AFFDF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405" y="1465367"/>
            <a:ext cx="2214320" cy="1612800"/>
          </a:xfrm>
          <a:prstGeom prst="rect">
            <a:avLst/>
          </a:prstGeom>
        </p:spPr>
      </p:pic>
      <p:pic>
        <p:nvPicPr>
          <p:cNvPr id="2" name="Picture 1">
            <a:extLst>
              <a:ext uri="{FF2B5EF4-FFF2-40B4-BE49-F238E27FC236}">
                <a16:creationId xmlns:a16="http://schemas.microsoft.com/office/drawing/2014/main" id="{A7E6FA15-6C1E-B394-E39D-A08C1FF1B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405" y="4480940"/>
            <a:ext cx="2214320" cy="1612800"/>
          </a:xfrm>
          <a:prstGeom prst="rect">
            <a:avLst/>
          </a:prstGeom>
        </p:spPr>
      </p:pic>
      <p:pic>
        <p:nvPicPr>
          <p:cNvPr id="3" name="Picture 2">
            <a:extLst>
              <a:ext uri="{FF2B5EF4-FFF2-40B4-BE49-F238E27FC236}">
                <a16:creationId xmlns:a16="http://schemas.microsoft.com/office/drawing/2014/main" id="{ED3C41C2-F987-72AE-1553-70B7190D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635" y="4480940"/>
            <a:ext cx="2214320" cy="1612800"/>
          </a:xfrm>
          <a:prstGeom prst="rect">
            <a:avLst/>
          </a:prstGeom>
        </p:spPr>
      </p:pic>
      <p:pic>
        <p:nvPicPr>
          <p:cNvPr id="4" name="Picture 3">
            <a:extLst>
              <a:ext uri="{FF2B5EF4-FFF2-40B4-BE49-F238E27FC236}">
                <a16:creationId xmlns:a16="http://schemas.microsoft.com/office/drawing/2014/main" id="{DCFCDDDB-9787-524E-C185-440997046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65" y="4480941"/>
            <a:ext cx="2214320" cy="1612800"/>
          </a:xfrm>
          <a:prstGeom prst="rect">
            <a:avLst/>
          </a:prstGeom>
        </p:spPr>
      </p:pic>
      <p:sp>
        <p:nvSpPr>
          <p:cNvPr id="8" name="Rectangle 7">
            <a:extLst>
              <a:ext uri="{FF2B5EF4-FFF2-40B4-BE49-F238E27FC236}">
                <a16:creationId xmlns:a16="http://schemas.microsoft.com/office/drawing/2014/main" id="{ED03EB42-FB64-4F16-A0BA-A594DAEF3AC4}"/>
              </a:ext>
            </a:extLst>
          </p:cNvPr>
          <p:cNvSpPr/>
          <p:nvPr/>
        </p:nvSpPr>
        <p:spPr>
          <a:xfrm>
            <a:off x="0" y="6351373"/>
            <a:ext cx="12192000" cy="50662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9" name="Oval 2">
            <a:extLst>
              <a:ext uri="{FF2B5EF4-FFF2-40B4-BE49-F238E27FC236}">
                <a16:creationId xmlns:a16="http://schemas.microsoft.com/office/drawing/2014/main" id="{764539D5-88F0-02C5-2E3B-11F2AB7A05FC}"/>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23</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49884EA7-686B-B1CB-74E1-55197D62B223}"/>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Outcome</a:t>
            </a:r>
            <a:endParaRPr lang="en-GB" dirty="0">
              <a:solidFill>
                <a:schemeClr val="bg1"/>
              </a:solidFill>
            </a:endParaRPr>
          </a:p>
        </p:txBody>
      </p:sp>
      <p:sp>
        <p:nvSpPr>
          <p:cNvPr id="11" name="Rectangle 10">
            <a:extLst>
              <a:ext uri="{FF2B5EF4-FFF2-40B4-BE49-F238E27FC236}">
                <a16:creationId xmlns:a16="http://schemas.microsoft.com/office/drawing/2014/main" id="{A1F25F80-049C-CA2B-EA20-2F2F5BFA9191}"/>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Chess</a:t>
            </a:r>
          </a:p>
        </p:txBody>
      </p:sp>
    </p:spTree>
    <p:extLst>
      <p:ext uri="{BB962C8B-B14F-4D97-AF65-F5344CB8AC3E}">
        <p14:creationId xmlns:p14="http://schemas.microsoft.com/office/powerpoint/2010/main" val="29990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5.55112E-17 L -0.00039 0.10556 " pathEditMode="relative" rAng="0" ptsTypes="AA">
                                      <p:cBhvr>
                                        <p:cTn id="6" dur="2000" fill="hold"/>
                                        <p:tgtEl>
                                          <p:spTgt spid="7"/>
                                        </p:tgtEl>
                                        <p:attrNameLst>
                                          <p:attrName>ppt_x</p:attrName>
                                          <p:attrName>ppt_y</p:attrName>
                                        </p:attrNameLst>
                                      </p:cBhvr>
                                      <p:rCtr x="-26" y="52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7 -4.81481E-6 L 0.00117 -0.10972 " pathEditMode="relative" rAng="0" ptsTypes="AA">
                                      <p:cBhvr>
                                        <p:cTn id="10" dur="2000" fill="hold"/>
                                        <p:tgtEl>
                                          <p:spTgt spid="2"/>
                                        </p:tgtEl>
                                        <p:attrNameLst>
                                          <p:attrName>ppt_x</p:attrName>
                                          <p:attrName>ppt_y</p:attrName>
                                        </p:attrNameLst>
                                      </p:cBhvr>
                                      <p:rCtr x="52" y="-548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156 -0.00139 L -0.00013 0.10254 " pathEditMode="relative" rAng="0" ptsTypes="AA">
                                      <p:cBhvr>
                                        <p:cTn id="14" dur="2000" fill="hold"/>
                                        <p:tgtEl>
                                          <p:spTgt spid="6"/>
                                        </p:tgtEl>
                                        <p:attrNameLst>
                                          <p:attrName>ppt_x</p:attrName>
                                          <p:attrName>ppt_y</p:attrName>
                                        </p:attrNameLst>
                                      </p:cBhvr>
                                      <p:rCtr x="65" y="51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45833E-6 -4.81481E-6 L -0.00013 -0.10717 " pathEditMode="relative" rAng="0" ptsTypes="AA">
                                      <p:cBhvr>
                                        <p:cTn id="18" dur="2000" fill="hold"/>
                                        <p:tgtEl>
                                          <p:spTgt spid="3"/>
                                        </p:tgtEl>
                                        <p:attrNameLst>
                                          <p:attrName>ppt_x</p:attrName>
                                          <p:attrName>ppt_y</p:attrName>
                                        </p:attrNameLst>
                                      </p:cBhvr>
                                      <p:rCtr x="-13" y="-537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125E-6 5.55112E-17 L 3.125E-6 0.10278 " pathEditMode="relative" rAng="0" ptsTypes="AA">
                                      <p:cBhvr>
                                        <p:cTn id="22" dur="2000" fill="hold"/>
                                        <p:tgtEl>
                                          <p:spTgt spid="5"/>
                                        </p:tgtEl>
                                        <p:attrNameLst>
                                          <p:attrName>ppt_x</p:attrName>
                                          <p:attrName>ppt_y</p:attrName>
                                        </p:attrNameLst>
                                      </p:cBhvr>
                                      <p:rCtr x="0" y="513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125E-6 -4.81481E-6 L 3.125E-6 -0.10972 " pathEditMode="relative" rAng="0" ptsTypes="AA">
                                      <p:cBhvr>
                                        <p:cTn id="26" dur="2000" fill="hold"/>
                                        <p:tgtEl>
                                          <p:spTgt spid="4"/>
                                        </p:tgtEl>
                                        <p:attrNameLst>
                                          <p:attrName>ppt_x</p:attrName>
                                          <p:attrName>ppt_y</p:attrName>
                                        </p:attrNameLst>
                                      </p:cBhvr>
                                      <p:rCtr x="0" y="-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B668B-3A09-72DC-3137-F39398E70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5070" y="2498254"/>
            <a:ext cx="1624991" cy="1863960"/>
          </a:xfrm>
          <a:prstGeom prst="rect">
            <a:avLst/>
          </a:prstGeom>
        </p:spPr>
      </p:pic>
      <p:pic>
        <p:nvPicPr>
          <p:cNvPr id="11" name="Picture 10">
            <a:extLst>
              <a:ext uri="{FF2B5EF4-FFF2-40B4-BE49-F238E27FC236}">
                <a16:creationId xmlns:a16="http://schemas.microsoft.com/office/drawing/2014/main" id="{E534E137-B76A-EC24-81F6-14544B261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469" y="2498254"/>
            <a:ext cx="1624991" cy="1861492"/>
          </a:xfrm>
          <a:prstGeom prst="rect">
            <a:avLst/>
          </a:prstGeom>
        </p:spPr>
      </p:pic>
      <p:pic>
        <p:nvPicPr>
          <p:cNvPr id="10" name="Picture 9">
            <a:extLst>
              <a:ext uri="{FF2B5EF4-FFF2-40B4-BE49-F238E27FC236}">
                <a16:creationId xmlns:a16="http://schemas.microsoft.com/office/drawing/2014/main" id="{044864C2-B5D8-2297-0F78-668408C42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449256" y="2498254"/>
            <a:ext cx="1624991" cy="1861492"/>
          </a:xfrm>
          <a:prstGeom prst="rect">
            <a:avLst/>
          </a:prstGeom>
        </p:spPr>
      </p:pic>
      <p:pic>
        <p:nvPicPr>
          <p:cNvPr id="12" name="Picture 11">
            <a:extLst>
              <a:ext uri="{FF2B5EF4-FFF2-40B4-BE49-F238E27FC236}">
                <a16:creationId xmlns:a16="http://schemas.microsoft.com/office/drawing/2014/main" id="{A98B4733-4063-CD9C-59B9-46927B618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681" y="2498254"/>
            <a:ext cx="1624991" cy="1861492"/>
          </a:xfrm>
          <a:prstGeom prst="rect">
            <a:avLst/>
          </a:prstGeom>
        </p:spPr>
      </p:pic>
      <p:sp>
        <p:nvSpPr>
          <p:cNvPr id="2" name="Rectangle 1">
            <a:extLst>
              <a:ext uri="{FF2B5EF4-FFF2-40B4-BE49-F238E27FC236}">
                <a16:creationId xmlns:a16="http://schemas.microsoft.com/office/drawing/2014/main" id="{ABA2EA7D-93B9-D785-DFEB-E55784AB66C8}"/>
              </a:ext>
            </a:extLst>
          </p:cNvPr>
          <p:cNvSpPr/>
          <p:nvPr/>
        </p:nvSpPr>
        <p:spPr>
          <a:xfrm>
            <a:off x="0" y="6351373"/>
            <a:ext cx="12192000" cy="50662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4" name="Oval 2">
            <a:extLst>
              <a:ext uri="{FF2B5EF4-FFF2-40B4-BE49-F238E27FC236}">
                <a16:creationId xmlns:a16="http://schemas.microsoft.com/office/drawing/2014/main" id="{9FB0B5C9-1E9D-F916-058F-EF47CD118A4E}"/>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&gt;|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D8F53A82-F014-71AC-1E93-BB45EF42301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Outcome</a:t>
            </a:r>
            <a:endParaRPr lang="en-GB" dirty="0">
              <a:solidFill>
                <a:schemeClr val="bg1"/>
              </a:solidFill>
            </a:endParaRPr>
          </a:p>
        </p:txBody>
      </p:sp>
      <p:sp>
        <p:nvSpPr>
          <p:cNvPr id="6" name="Rectangle 5">
            <a:extLst>
              <a:ext uri="{FF2B5EF4-FFF2-40B4-BE49-F238E27FC236}">
                <a16:creationId xmlns:a16="http://schemas.microsoft.com/office/drawing/2014/main" id="{63A9DDA2-0E15-0494-A7F3-817A8EE8743B}"/>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Where Are You?</a:t>
            </a:r>
          </a:p>
        </p:txBody>
      </p:sp>
    </p:spTree>
    <p:extLst>
      <p:ext uri="{BB962C8B-B14F-4D97-AF65-F5344CB8AC3E}">
        <p14:creationId xmlns:p14="http://schemas.microsoft.com/office/powerpoint/2010/main" val="428336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autoRev="1" fill="hold" nodeType="clickEffect">
                                  <p:stCondLst>
                                    <p:cond delay="0"/>
                                  </p:stCondLst>
                                  <p:childTnLst>
                                    <p:animScale>
                                      <p:cBhvr>
                                        <p:cTn id="16" dur="1000" fill="hold"/>
                                        <p:tgtEl>
                                          <p:spTgt spid="1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autoRev="1" fill="hold" nodeType="clickEffect">
                                  <p:stCondLst>
                                    <p:cond delay="0"/>
                                  </p:stCondLst>
                                  <p:childTnLst>
                                    <p:animScale>
                                      <p:cBhvr>
                                        <p:cTn id="20" dur="1000" fill="hold"/>
                                        <p:tgtEl>
                                          <p:spTgt spid="11"/>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autoRev="1" fill="hold" nodeType="clickEffect">
                                  <p:stCondLst>
                                    <p:cond delay="0"/>
                                  </p:stCondLst>
                                  <p:childTnLst>
                                    <p:animScale>
                                      <p:cBhvr>
                                        <p:cTn id="24" dur="1000" fill="hold"/>
                                        <p:tgtEl>
                                          <p:spTgt spid="12"/>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autoRev="1" fill="hold" nodeType="clickEffect">
                                  <p:stCondLst>
                                    <p:cond delay="0"/>
                                  </p:stCondLst>
                                  <p:childTnLst>
                                    <p:animScale>
                                      <p:cBhvr>
                                        <p:cTn id="28"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05F79-58BF-C696-B9DF-172290F0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49" y="908776"/>
            <a:ext cx="2228825" cy="1623365"/>
          </a:xfrm>
          <a:prstGeom prst="rect">
            <a:avLst/>
          </a:prstGeom>
        </p:spPr>
      </p:pic>
      <p:pic>
        <p:nvPicPr>
          <p:cNvPr id="6" name="Picture 5">
            <a:extLst>
              <a:ext uri="{FF2B5EF4-FFF2-40B4-BE49-F238E27FC236}">
                <a16:creationId xmlns:a16="http://schemas.microsoft.com/office/drawing/2014/main" id="{14E0D788-F287-5E37-9F23-A84045BDF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619" y="892297"/>
            <a:ext cx="2228825" cy="1623365"/>
          </a:xfrm>
          <a:prstGeom prst="rect">
            <a:avLst/>
          </a:prstGeom>
        </p:spPr>
      </p:pic>
      <p:pic>
        <p:nvPicPr>
          <p:cNvPr id="7" name="Picture 6">
            <a:extLst>
              <a:ext uri="{FF2B5EF4-FFF2-40B4-BE49-F238E27FC236}">
                <a16:creationId xmlns:a16="http://schemas.microsoft.com/office/drawing/2014/main" id="{978FAC74-552A-98D1-63FD-5931AFFDF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389" y="908776"/>
            <a:ext cx="2228825" cy="1623365"/>
          </a:xfrm>
          <a:prstGeom prst="rect">
            <a:avLst/>
          </a:prstGeom>
        </p:spPr>
      </p:pic>
      <p:pic>
        <p:nvPicPr>
          <p:cNvPr id="2" name="Picture 1">
            <a:extLst>
              <a:ext uri="{FF2B5EF4-FFF2-40B4-BE49-F238E27FC236}">
                <a16:creationId xmlns:a16="http://schemas.microsoft.com/office/drawing/2014/main" id="{A7E6FA15-6C1E-B394-E39D-A08C1FF1B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389" y="3924349"/>
            <a:ext cx="2228825" cy="1623365"/>
          </a:xfrm>
          <a:prstGeom prst="rect">
            <a:avLst/>
          </a:prstGeom>
        </p:spPr>
      </p:pic>
      <p:pic>
        <p:nvPicPr>
          <p:cNvPr id="3" name="Picture 2">
            <a:extLst>
              <a:ext uri="{FF2B5EF4-FFF2-40B4-BE49-F238E27FC236}">
                <a16:creationId xmlns:a16="http://schemas.microsoft.com/office/drawing/2014/main" id="{ED3C41C2-F987-72AE-1553-70B7190D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619" y="3924349"/>
            <a:ext cx="2228825" cy="1623365"/>
          </a:xfrm>
          <a:prstGeom prst="rect">
            <a:avLst/>
          </a:prstGeom>
        </p:spPr>
      </p:pic>
      <p:pic>
        <p:nvPicPr>
          <p:cNvPr id="4" name="Picture 3">
            <a:extLst>
              <a:ext uri="{FF2B5EF4-FFF2-40B4-BE49-F238E27FC236}">
                <a16:creationId xmlns:a16="http://schemas.microsoft.com/office/drawing/2014/main" id="{DCFCDDDB-9787-524E-C185-440997046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49" y="3924350"/>
            <a:ext cx="2228825" cy="1623365"/>
          </a:xfrm>
          <a:prstGeom prst="rect">
            <a:avLst/>
          </a:prstGeom>
        </p:spPr>
      </p:pic>
      <p:sp>
        <p:nvSpPr>
          <p:cNvPr id="11" name="Rectangle 10">
            <a:extLst>
              <a:ext uri="{FF2B5EF4-FFF2-40B4-BE49-F238E27FC236}">
                <a16:creationId xmlns:a16="http://schemas.microsoft.com/office/drawing/2014/main" id="{B27ECBEC-C435-1775-D41C-8A7A07D27903}"/>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12" name="Oval 2">
            <a:extLst>
              <a:ext uri="{FF2B5EF4-FFF2-40B4-BE49-F238E27FC236}">
                <a16:creationId xmlns:a16="http://schemas.microsoft.com/office/drawing/2014/main" id="{2858F7E8-8086-DE57-75A8-364F2E501493}"/>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451094C0-C9B1-5BEC-0E8F-8556821FEE0B}"/>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sp>
        <p:nvSpPr>
          <p:cNvPr id="14" name="Rectangle 13">
            <a:extLst>
              <a:ext uri="{FF2B5EF4-FFF2-40B4-BE49-F238E27FC236}">
                <a16:creationId xmlns:a16="http://schemas.microsoft.com/office/drawing/2014/main" id="{253BEB15-7E08-2D5C-A26A-A533EE6785C9}"/>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Chess</a:t>
            </a:r>
          </a:p>
        </p:txBody>
      </p:sp>
    </p:spTree>
    <p:extLst>
      <p:ext uri="{BB962C8B-B14F-4D97-AF65-F5344CB8AC3E}">
        <p14:creationId xmlns:p14="http://schemas.microsoft.com/office/powerpoint/2010/main" val="31484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44444E-6 L 0.00117 0.11644 " pathEditMode="relative" rAng="0" ptsTypes="AA">
                                      <p:cBhvr>
                                        <p:cTn id="6" dur="2000" fill="hold"/>
                                        <p:tgtEl>
                                          <p:spTgt spid="7"/>
                                        </p:tgtEl>
                                        <p:attrNameLst>
                                          <p:attrName>ppt_x</p:attrName>
                                          <p:attrName>ppt_y</p:attrName>
                                        </p:attrNameLst>
                                      </p:cBhvr>
                                      <p:rCtr x="52" y="581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7.40741E-7 L 0.00117 -0.10972 " pathEditMode="relative" rAng="0" ptsTypes="AA">
                                      <p:cBhvr>
                                        <p:cTn id="10" dur="2000" fill="hold"/>
                                        <p:tgtEl>
                                          <p:spTgt spid="2"/>
                                        </p:tgtEl>
                                        <p:attrNameLst>
                                          <p:attrName>ppt_x</p:attrName>
                                          <p:attrName>ppt_y</p:attrName>
                                        </p:attrNameLst>
                                      </p:cBhvr>
                                      <p:rCtr x="52" y="-548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157 -0.00139 L -0.00013 0.10255 " pathEditMode="relative" rAng="0" ptsTypes="AA">
                                      <p:cBhvr>
                                        <p:cTn id="14" dur="2000" fill="hold"/>
                                        <p:tgtEl>
                                          <p:spTgt spid="6"/>
                                        </p:tgtEl>
                                        <p:attrNameLst>
                                          <p:attrName>ppt_x</p:attrName>
                                          <p:attrName>ppt_y</p:attrName>
                                        </p:attrNameLst>
                                      </p:cBhvr>
                                      <p:rCtr x="65" y="5185"/>
                                    </p:animMotion>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2"/>
                                        </p:tgtEl>
                                        <p:attrNameLst>
                                          <p:attrName>r</p:attrName>
                                        </p:attrNameLst>
                                      </p:cBhvr>
                                    </p:animRot>
                                    <p:animRot by="-240000">
                                      <p:cBhvr>
                                        <p:cTn id="26" dur="200" fill="hold">
                                          <p:stCondLst>
                                            <p:cond delay="200"/>
                                          </p:stCondLst>
                                        </p:cTn>
                                        <p:tgtEl>
                                          <p:spTgt spid="2"/>
                                        </p:tgtEl>
                                        <p:attrNameLst>
                                          <p:attrName>r</p:attrName>
                                        </p:attrNameLst>
                                      </p:cBhvr>
                                    </p:animRot>
                                    <p:animRot by="240000">
                                      <p:cBhvr>
                                        <p:cTn id="27" dur="200" fill="hold">
                                          <p:stCondLst>
                                            <p:cond delay="400"/>
                                          </p:stCondLst>
                                        </p:cTn>
                                        <p:tgtEl>
                                          <p:spTgt spid="2"/>
                                        </p:tgtEl>
                                        <p:attrNameLst>
                                          <p:attrName>r</p:attrName>
                                        </p:attrNameLst>
                                      </p:cBhvr>
                                    </p:animRot>
                                    <p:animRot by="-240000">
                                      <p:cBhvr>
                                        <p:cTn id="28" dur="200" fill="hold">
                                          <p:stCondLst>
                                            <p:cond delay="600"/>
                                          </p:stCondLst>
                                        </p:cTn>
                                        <p:tgtEl>
                                          <p:spTgt spid="2"/>
                                        </p:tgtEl>
                                        <p:attrNameLst>
                                          <p:attrName>r</p:attrName>
                                        </p:attrNameLst>
                                      </p:cBhvr>
                                    </p:animRot>
                                    <p:animRot by="120000">
                                      <p:cBhvr>
                                        <p:cTn id="29" dur="200" fill="hold">
                                          <p:stCondLst>
                                            <p:cond delay="800"/>
                                          </p:stCondLst>
                                        </p:cTn>
                                        <p:tgtEl>
                                          <p:spTgt spid="2"/>
                                        </p:tgtEl>
                                        <p:attrNameLst>
                                          <p:attrName>r</p:attrName>
                                        </p:attrNameLst>
                                      </p:cBhvr>
                                    </p:animRot>
                                  </p:childTnLst>
                                </p:cTn>
                              </p:par>
                            </p:childTnLst>
                          </p:cTn>
                        </p:par>
                        <p:par>
                          <p:cTn id="30" fill="hold">
                            <p:stCondLst>
                              <p:cond delay="2000"/>
                            </p:stCondLst>
                            <p:childTnLst>
                              <p:par>
                                <p:cTn id="31" presetID="32" presetClass="emph" presetSubtype="0" fill="hold" nodeType="after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6" presetClass="emph" presetSubtype="0" autoRev="1" fill="hold" nodeType="clickEffect">
                                  <p:stCondLst>
                                    <p:cond delay="0"/>
                                  </p:stCondLst>
                                  <p:childTnLst>
                                    <p:animScale>
                                      <p:cBhvr>
                                        <p:cTn id="40" dur="15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685848-60A9-72ED-66E9-DFD634234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586" y="2370587"/>
            <a:ext cx="2756932" cy="3342512"/>
          </a:xfrm>
          <a:prstGeom prst="rect">
            <a:avLst/>
          </a:prstGeom>
        </p:spPr>
      </p:pic>
      <p:pic>
        <p:nvPicPr>
          <p:cNvPr id="3" name="Picture 2">
            <a:extLst>
              <a:ext uri="{FF2B5EF4-FFF2-40B4-BE49-F238E27FC236}">
                <a16:creationId xmlns:a16="http://schemas.microsoft.com/office/drawing/2014/main" id="{83E948B5-D85B-4EE1-3D69-04646037B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47" y="3840062"/>
            <a:ext cx="1624991" cy="1861492"/>
          </a:xfrm>
          <a:prstGeom prst="rect">
            <a:avLst/>
          </a:prstGeom>
        </p:spPr>
      </p:pic>
      <p:pic>
        <p:nvPicPr>
          <p:cNvPr id="4" name="Picture 3">
            <a:extLst>
              <a:ext uri="{FF2B5EF4-FFF2-40B4-BE49-F238E27FC236}">
                <a16:creationId xmlns:a16="http://schemas.microsoft.com/office/drawing/2014/main" id="{9E7B4DD2-E9C3-1331-4EB7-90AB45390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708" y="3851607"/>
            <a:ext cx="1624991" cy="1861492"/>
          </a:xfrm>
          <a:prstGeom prst="rect">
            <a:avLst/>
          </a:prstGeom>
        </p:spPr>
      </p:pic>
      <p:pic>
        <p:nvPicPr>
          <p:cNvPr id="8" name="Picture 7">
            <a:extLst>
              <a:ext uri="{FF2B5EF4-FFF2-40B4-BE49-F238E27FC236}">
                <a16:creationId xmlns:a16="http://schemas.microsoft.com/office/drawing/2014/main" id="{99F58F36-C0AE-EEE5-5CA7-110304870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52405">
            <a:off x="4439872" y="246820"/>
            <a:ext cx="2829121" cy="2660073"/>
          </a:xfrm>
          <a:prstGeom prst="rect">
            <a:avLst/>
          </a:prstGeom>
        </p:spPr>
      </p:pic>
      <p:sp>
        <p:nvSpPr>
          <p:cNvPr id="7" name="Rectangle 6">
            <a:extLst>
              <a:ext uri="{FF2B5EF4-FFF2-40B4-BE49-F238E27FC236}">
                <a16:creationId xmlns:a16="http://schemas.microsoft.com/office/drawing/2014/main" id="{7A76A043-C778-1AFE-5989-0D434D818D37}"/>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9" name="Oval 2">
            <a:extLst>
              <a:ext uri="{FF2B5EF4-FFF2-40B4-BE49-F238E27FC236}">
                <a16:creationId xmlns:a16="http://schemas.microsoft.com/office/drawing/2014/main" id="{8EF8D16D-2875-E186-F6A0-A4461FECB724}"/>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2</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E3D010F7-E914-8EC0-2086-EBCB9E847ED2}"/>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sp>
        <p:nvSpPr>
          <p:cNvPr id="12" name="Rectangle 11">
            <a:extLst>
              <a:ext uri="{FF2B5EF4-FFF2-40B4-BE49-F238E27FC236}">
                <a16:creationId xmlns:a16="http://schemas.microsoft.com/office/drawing/2014/main" id="{2F173B8A-5002-E10E-BE76-E33CF9998D52}"/>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God With Man In Garden</a:t>
            </a:r>
          </a:p>
        </p:txBody>
      </p:sp>
    </p:spTree>
    <p:extLst>
      <p:ext uri="{BB962C8B-B14F-4D97-AF65-F5344CB8AC3E}">
        <p14:creationId xmlns:p14="http://schemas.microsoft.com/office/powerpoint/2010/main" val="242447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42" presetClass="path" presetSubtype="0" accel="50000" decel="50000" autoRev="1" fill="hold" nodeType="afterEffect">
                                  <p:stCondLst>
                                    <p:cond delay="0"/>
                                  </p:stCondLst>
                                  <p:childTnLst>
                                    <p:animMotion origin="layout" path="M 1.66667E-6 -1.11111E-6 L -0.0013 0.18033 " pathEditMode="relative" rAng="0" ptsTypes="AA">
                                      <p:cBhvr>
                                        <p:cTn id="31" dur="2000" fill="hold"/>
                                        <p:tgtEl>
                                          <p:spTgt spid="8"/>
                                        </p:tgtEl>
                                        <p:attrNameLst>
                                          <p:attrName>ppt_x</p:attrName>
                                          <p:attrName>ppt_y</p:attrName>
                                        </p:attrNameLst>
                                      </p:cBhvr>
                                      <p:rCtr x="-65" y="9005"/>
                                    </p:animMotion>
                                  </p:childTnLst>
                                </p:cTn>
                              </p:par>
                            </p:childTnLst>
                          </p:cTn>
                        </p:par>
                        <p:par>
                          <p:cTn id="32" fill="hold">
                            <p:stCondLst>
                              <p:cond delay="4500"/>
                            </p:stCondLst>
                            <p:childTnLst>
                              <p:par>
                                <p:cTn id="33" presetID="10" presetClass="exit" presetSubtype="0" fill="hold" nodeType="after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F0EC32-1305-1F20-A437-E6CA014A5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256279" y="2233475"/>
            <a:ext cx="2087269" cy="2391050"/>
          </a:xfrm>
          <a:prstGeom prst="rect">
            <a:avLst/>
          </a:prstGeom>
        </p:spPr>
      </p:pic>
      <p:sp>
        <p:nvSpPr>
          <p:cNvPr id="7" name="Rectangle 6">
            <a:extLst>
              <a:ext uri="{FF2B5EF4-FFF2-40B4-BE49-F238E27FC236}">
                <a16:creationId xmlns:a16="http://schemas.microsoft.com/office/drawing/2014/main" id="{7A76A043-C778-1AFE-5989-0D434D818D37}"/>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9" name="Oval 2">
            <a:extLst>
              <a:ext uri="{FF2B5EF4-FFF2-40B4-BE49-F238E27FC236}">
                <a16:creationId xmlns:a16="http://schemas.microsoft.com/office/drawing/2014/main" id="{8EF8D16D-2875-E186-F6A0-A4461FECB724}"/>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3</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E3D010F7-E914-8EC0-2086-EBCB9E847ED2}"/>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pic>
        <p:nvPicPr>
          <p:cNvPr id="5" name="Picture 4">
            <a:extLst>
              <a:ext uri="{FF2B5EF4-FFF2-40B4-BE49-F238E27FC236}">
                <a16:creationId xmlns:a16="http://schemas.microsoft.com/office/drawing/2014/main" id="{C9E29514-EF25-E46E-246A-5E742D642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924650" y="2233475"/>
            <a:ext cx="2087269" cy="2391050"/>
          </a:xfrm>
          <a:prstGeom prst="rect">
            <a:avLst/>
          </a:prstGeom>
        </p:spPr>
      </p:pic>
      <p:sp>
        <p:nvSpPr>
          <p:cNvPr id="11" name="Rectangle 10">
            <a:extLst>
              <a:ext uri="{FF2B5EF4-FFF2-40B4-BE49-F238E27FC236}">
                <a16:creationId xmlns:a16="http://schemas.microsoft.com/office/drawing/2014/main" id="{2B24536D-3EB1-7D46-8152-C60DB4E07B25}"/>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2 Trees 1 Rule</a:t>
            </a:r>
          </a:p>
        </p:txBody>
      </p:sp>
    </p:spTree>
    <p:extLst>
      <p:ext uri="{BB962C8B-B14F-4D97-AF65-F5344CB8AC3E}">
        <p14:creationId xmlns:p14="http://schemas.microsoft.com/office/powerpoint/2010/main" val="36194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remove" nodeType="clickEffect">
                                  <p:stCondLst>
                                    <p:cond delay="0"/>
                                  </p:stCondLst>
                                  <p:childTnLst>
                                    <p:animScale>
                                      <p:cBhvr>
                                        <p:cTn id="18" dur="5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500" fill="hold"/>
                                        <p:tgtEl>
                                          <p:spTgt spid="5"/>
                                        </p:tgtEl>
                                      </p:cBhvr>
                                      <p:by x="150000" y="150000"/>
                                    </p:animScale>
                                  </p:childTnLst>
                                </p:cTn>
                              </p:par>
                            </p:childTnLst>
                          </p:cTn>
                        </p:par>
                        <p:par>
                          <p:cTn id="23" fill="hold">
                            <p:stCondLst>
                              <p:cond delay="1000"/>
                            </p:stCondLst>
                            <p:childTnLst>
                              <p:par>
                                <p:cTn id="24" presetID="42" presetClass="path" presetSubtype="0" accel="50000" decel="50000" fill="hold" nodeType="afterEffect">
                                  <p:stCondLst>
                                    <p:cond delay="0"/>
                                  </p:stCondLst>
                                  <p:childTnLst>
                                    <p:animMotion origin="layout" path="M -4.16667E-6 -0.00556 L -0.21523 -0.22176 " pathEditMode="relative" rAng="0" ptsTypes="AA">
                                      <p:cBhvr>
                                        <p:cTn id="25" dur="2000" fill="hold"/>
                                        <p:tgtEl>
                                          <p:spTgt spid="6"/>
                                        </p:tgtEl>
                                        <p:attrNameLst>
                                          <p:attrName>ppt_x</p:attrName>
                                          <p:attrName>ppt_y</p:attrName>
                                        </p:attrNameLst>
                                      </p:cBhvr>
                                      <p:rCtr x="-10768" y="-10810"/>
                                    </p:animMotion>
                                  </p:childTnLst>
                                </p:cTn>
                              </p:par>
                              <p:par>
                                <p:cTn id="26" presetID="6" presetClass="emph" presetSubtype="0" fill="hold" nodeType="withEffect">
                                  <p:stCondLst>
                                    <p:cond delay="0"/>
                                  </p:stCondLst>
                                  <p:childTnLst>
                                    <p:animScale>
                                      <p:cBhvr>
                                        <p:cTn id="27" dur="2000" fill="hold"/>
                                        <p:tgtEl>
                                          <p:spTgt spid="6"/>
                                        </p:tgtEl>
                                      </p:cBhvr>
                                      <p:by x="80000" y="80000"/>
                                    </p:animScale>
                                  </p:childTnLst>
                                </p:cTn>
                              </p:par>
                              <p:par>
                                <p:cTn id="28" presetID="42" presetClass="path" presetSubtype="0" accel="50000" decel="50000" fill="hold" nodeType="withEffect">
                                  <p:stCondLst>
                                    <p:cond delay="0"/>
                                  </p:stCondLst>
                                  <p:childTnLst>
                                    <p:animMotion origin="layout" path="M 4.375E-6 0 L -0.51732 0.18981 " pathEditMode="relative" rAng="0" ptsTypes="AA">
                                      <p:cBhvr>
                                        <p:cTn id="29" dur="2000" fill="hold"/>
                                        <p:tgtEl>
                                          <p:spTgt spid="5"/>
                                        </p:tgtEl>
                                        <p:attrNameLst>
                                          <p:attrName>ppt_x</p:attrName>
                                          <p:attrName>ppt_y</p:attrName>
                                        </p:attrNameLst>
                                      </p:cBhvr>
                                      <p:rCtr x="-25872" y="9491"/>
                                    </p:animMotion>
                                  </p:childTnLst>
                                </p:cTn>
                              </p:par>
                              <p:par>
                                <p:cTn id="30" presetID="6" presetClass="emph" presetSubtype="0" fill="hold" nodeType="withEffect">
                                  <p:stCondLst>
                                    <p:cond delay="0"/>
                                  </p:stCondLst>
                                  <p:childTnLst>
                                    <p:animScale>
                                      <p:cBhvr>
                                        <p:cTn id="31" dur="2000" fill="hold"/>
                                        <p:tgtEl>
                                          <p:spTgt spid="5"/>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685848-60A9-72ED-66E9-DFD634234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507" y="2291326"/>
            <a:ext cx="2756932" cy="3342512"/>
          </a:xfrm>
          <a:prstGeom prst="rect">
            <a:avLst/>
          </a:prstGeom>
        </p:spPr>
      </p:pic>
      <p:pic>
        <p:nvPicPr>
          <p:cNvPr id="3" name="Picture 2">
            <a:extLst>
              <a:ext uri="{FF2B5EF4-FFF2-40B4-BE49-F238E27FC236}">
                <a16:creationId xmlns:a16="http://schemas.microsoft.com/office/drawing/2014/main" id="{83E948B5-D85B-4EE1-3D69-04646037B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068" y="3760801"/>
            <a:ext cx="1624991" cy="1861492"/>
          </a:xfrm>
          <a:prstGeom prst="rect">
            <a:avLst/>
          </a:prstGeom>
        </p:spPr>
      </p:pic>
      <p:pic>
        <p:nvPicPr>
          <p:cNvPr id="4" name="Picture 3">
            <a:extLst>
              <a:ext uri="{FF2B5EF4-FFF2-40B4-BE49-F238E27FC236}">
                <a16:creationId xmlns:a16="http://schemas.microsoft.com/office/drawing/2014/main" id="{9E7B4DD2-E9C3-1331-4EB7-90AB45390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629" y="3772346"/>
            <a:ext cx="1624991" cy="1861492"/>
          </a:xfrm>
          <a:prstGeom prst="rect">
            <a:avLst/>
          </a:prstGeom>
        </p:spPr>
      </p:pic>
      <p:pic>
        <p:nvPicPr>
          <p:cNvPr id="5" name="Picture 4">
            <a:extLst>
              <a:ext uri="{FF2B5EF4-FFF2-40B4-BE49-F238E27FC236}">
                <a16:creationId xmlns:a16="http://schemas.microsoft.com/office/drawing/2014/main" id="{C9E29514-EF25-E46E-246A-5E742D642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62047" y="3772346"/>
            <a:ext cx="1624991" cy="1861492"/>
          </a:xfrm>
          <a:prstGeom prst="rect">
            <a:avLst/>
          </a:prstGeom>
        </p:spPr>
      </p:pic>
      <p:pic>
        <p:nvPicPr>
          <p:cNvPr id="6" name="Picture 5">
            <a:extLst>
              <a:ext uri="{FF2B5EF4-FFF2-40B4-BE49-F238E27FC236}">
                <a16:creationId xmlns:a16="http://schemas.microsoft.com/office/drawing/2014/main" id="{10F0EC32-1305-1F20-A437-E6CA014A5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62048" y="964491"/>
            <a:ext cx="1624991" cy="1861492"/>
          </a:xfrm>
          <a:prstGeom prst="rect">
            <a:avLst/>
          </a:prstGeom>
        </p:spPr>
      </p:pic>
      <p:pic>
        <p:nvPicPr>
          <p:cNvPr id="8" name="Picture 7">
            <a:extLst>
              <a:ext uri="{FF2B5EF4-FFF2-40B4-BE49-F238E27FC236}">
                <a16:creationId xmlns:a16="http://schemas.microsoft.com/office/drawing/2014/main" id="{99F58F36-C0AE-EEE5-5CA7-110304870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52405">
            <a:off x="6248793" y="167559"/>
            <a:ext cx="2829121" cy="2660073"/>
          </a:xfrm>
          <a:prstGeom prst="rect">
            <a:avLst/>
          </a:prstGeom>
        </p:spPr>
      </p:pic>
      <p:sp>
        <p:nvSpPr>
          <p:cNvPr id="7" name="Rectangle 6">
            <a:extLst>
              <a:ext uri="{FF2B5EF4-FFF2-40B4-BE49-F238E27FC236}">
                <a16:creationId xmlns:a16="http://schemas.microsoft.com/office/drawing/2014/main" id="{7A76A043-C778-1AFE-5989-0D434D818D37}"/>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9" name="Oval 2">
            <a:extLst>
              <a:ext uri="{FF2B5EF4-FFF2-40B4-BE49-F238E27FC236}">
                <a16:creationId xmlns:a16="http://schemas.microsoft.com/office/drawing/2014/main" id="{8EF8D16D-2875-E186-F6A0-A4461FECB724}"/>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4</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E3D010F7-E914-8EC0-2086-EBCB9E847ED2}"/>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sp>
        <p:nvSpPr>
          <p:cNvPr id="11" name="Rectangle 10">
            <a:extLst>
              <a:ext uri="{FF2B5EF4-FFF2-40B4-BE49-F238E27FC236}">
                <a16:creationId xmlns:a16="http://schemas.microsoft.com/office/drawing/2014/main" id="{92BBF35E-CD09-B4FE-E828-A0EC95ADCC04}"/>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Became Closed To God</a:t>
            </a:r>
          </a:p>
        </p:txBody>
      </p:sp>
    </p:spTree>
    <p:extLst>
      <p:ext uri="{BB962C8B-B14F-4D97-AF65-F5344CB8AC3E}">
        <p14:creationId xmlns:p14="http://schemas.microsoft.com/office/powerpoint/2010/main" val="212574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remove" nodeType="clickEffect">
                                  <p:stCondLst>
                                    <p:cond delay="0"/>
                                  </p:stCondLst>
                                  <p:childTnLst>
                                    <p:animScale>
                                      <p:cBhvr>
                                        <p:cTn id="6" dur="500" fill="hold"/>
                                        <p:tgtEl>
                                          <p:spTgt spid="5"/>
                                        </p:tgtEl>
                                      </p:cBhvr>
                                      <p:by x="150000" y="150000"/>
                                    </p:animScale>
                                  </p:childTnLst>
                                </p:cTn>
                              </p:par>
                            </p:childTnLst>
                          </p:cTn>
                        </p:par>
                        <p:par>
                          <p:cTn id="7" fill="hold">
                            <p:stCondLst>
                              <p:cond delay="1000"/>
                            </p:stCondLst>
                            <p:childTnLst>
                              <p:par>
                                <p:cTn id="8" presetID="8" presetClass="emph" presetSubtype="0" fill="hold" nodeType="afterEffect">
                                  <p:stCondLst>
                                    <p:cond delay="0"/>
                                  </p:stCondLst>
                                  <p:childTnLst>
                                    <p:animRot by="10800000">
                                      <p:cBhvr>
                                        <p:cTn id="9" dur="2000" fill="hold"/>
                                        <p:tgtEl>
                                          <p:spTgt spid="3"/>
                                        </p:tgtEl>
                                        <p:attrNameLst>
                                          <p:attrName>r</p:attrName>
                                        </p:attrNameLst>
                                      </p:cBhvr>
                                    </p:animRot>
                                  </p:childTnLst>
                                </p:cTn>
                              </p:par>
                              <p:par>
                                <p:cTn id="10" presetID="8" presetClass="emph" presetSubtype="0" fill="hold" nodeType="withEffect">
                                  <p:stCondLst>
                                    <p:cond delay="0"/>
                                  </p:stCondLst>
                                  <p:childTnLst>
                                    <p:animRot by="10800000">
                                      <p:cBhvr>
                                        <p:cTn id="11" dur="2000" fill="hold"/>
                                        <p:tgtEl>
                                          <p:spTgt spid="4"/>
                                        </p:tgtEl>
                                        <p:attrNameLst>
                                          <p:attrName>r</p:attrName>
                                        </p:attrNameLst>
                                      </p:cBhvr>
                                    </p:animRot>
                                  </p:childTnLst>
                                </p:cTn>
                              </p:par>
                            </p:childTnLst>
                          </p:cTn>
                        </p:par>
                        <p:par>
                          <p:cTn id="12" fill="hold">
                            <p:stCondLst>
                              <p:cond delay="3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3500"/>
                            </p:stCondLst>
                            <p:childTnLst>
                              <p:par>
                                <p:cTn id="19" presetID="0" presetClass="path" presetSubtype="0" accel="50000" decel="50000" autoRev="1" fill="hold" nodeType="afterEffect">
                                  <p:stCondLst>
                                    <p:cond delay="0"/>
                                  </p:stCondLst>
                                  <p:childTnLst>
                                    <p:animMotion origin="layout" path="M 4.375E-6 2.96296E-6 L 0.00182 0.1037 " pathEditMode="relative" rAng="0" ptsTypes="AA">
                                      <p:cBhvr>
                                        <p:cTn id="20" dur="2000" fill="hold"/>
                                        <p:tgtEl>
                                          <p:spTgt spid="8"/>
                                        </p:tgtEl>
                                        <p:attrNameLst>
                                          <p:attrName>ppt_x</p:attrName>
                                          <p:attrName>ppt_y</p:attrName>
                                        </p:attrNameLst>
                                      </p:cBhvr>
                                      <p:rCtr x="91" y="5185"/>
                                    </p:animMotion>
                                  </p:childTnLst>
                                </p:cTn>
                              </p:par>
                            </p:childTnLst>
                          </p:cTn>
                        </p:par>
                        <p:par>
                          <p:cTn id="21" fill="hold">
                            <p:stCondLst>
                              <p:cond delay="7500"/>
                            </p:stCondLst>
                            <p:childTnLst>
                              <p:par>
                                <p:cTn id="22" presetID="10" presetClass="exit" presetSubtype="0" fill="hold" nodeType="after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29167E-6 2.22222E-6 L 0.00013 0.45671 " pathEditMode="relative" rAng="0" ptsTypes="AA">
                                      <p:cBhvr>
                                        <p:cTn id="28" dur="2000" fill="hold"/>
                                        <p:tgtEl>
                                          <p:spTgt spid="3"/>
                                        </p:tgtEl>
                                        <p:attrNameLst>
                                          <p:attrName>ppt_x</p:attrName>
                                          <p:attrName>ppt_y</p:attrName>
                                        </p:attrNameLst>
                                      </p:cBhvr>
                                      <p:rCtr x="0" y="22824"/>
                                    </p:animMotion>
                                  </p:childTnLst>
                                </p:cTn>
                              </p:par>
                              <p:par>
                                <p:cTn id="29" presetID="42" presetClass="path" presetSubtype="0" accel="50000" decel="50000" fill="hold" nodeType="withEffect">
                                  <p:stCondLst>
                                    <p:cond delay="0"/>
                                  </p:stCondLst>
                                  <p:childTnLst>
                                    <p:animMotion origin="layout" path="M 4.16667E-6 1.85185E-6 L 0.0013 0.45787 " pathEditMode="relative" rAng="0" ptsTypes="AA">
                                      <p:cBhvr>
                                        <p:cTn id="30" dur="2000" fill="hold"/>
                                        <p:tgtEl>
                                          <p:spTgt spid="4"/>
                                        </p:tgtEl>
                                        <p:attrNameLst>
                                          <p:attrName>ppt_x</p:attrName>
                                          <p:attrName>ppt_y</p:attrName>
                                        </p:attrNameLst>
                                      </p:cBhvr>
                                      <p:rCtr x="65" y="2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D2115-D845-AF08-C3F6-42412EA6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332732" y="1908313"/>
            <a:ext cx="2084902" cy="2388338"/>
          </a:xfrm>
          <a:prstGeom prst="rect">
            <a:avLst/>
          </a:prstGeom>
        </p:spPr>
      </p:pic>
      <p:pic>
        <p:nvPicPr>
          <p:cNvPr id="4" name="Picture 3">
            <a:extLst>
              <a:ext uri="{FF2B5EF4-FFF2-40B4-BE49-F238E27FC236}">
                <a16:creationId xmlns:a16="http://schemas.microsoft.com/office/drawing/2014/main" id="{200DB795-FC3A-35F8-9B5B-2B05A71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868555" y="1908313"/>
            <a:ext cx="2084902" cy="2388338"/>
          </a:xfrm>
          <a:prstGeom prst="rect">
            <a:avLst/>
          </a:prstGeom>
        </p:spPr>
      </p:pic>
      <p:pic>
        <p:nvPicPr>
          <p:cNvPr id="5" name="Picture 4">
            <a:extLst>
              <a:ext uri="{FF2B5EF4-FFF2-40B4-BE49-F238E27FC236}">
                <a16:creationId xmlns:a16="http://schemas.microsoft.com/office/drawing/2014/main" id="{ABD96AEA-72BB-776A-0028-8C2FB7D27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100644" y="1908313"/>
            <a:ext cx="2084902" cy="2388338"/>
          </a:xfrm>
          <a:prstGeom prst="rect">
            <a:avLst/>
          </a:prstGeom>
        </p:spPr>
      </p:pic>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5</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p>
        </p:txBody>
      </p:sp>
      <p:sp>
        <p:nvSpPr>
          <p:cNvPr id="9" name="Rectangle 8">
            <a:extLst>
              <a:ext uri="{FF2B5EF4-FFF2-40B4-BE49-F238E27FC236}">
                <a16:creationId xmlns:a16="http://schemas.microsoft.com/office/drawing/2014/main" id="{C398EDD8-DF0A-E247-A1CC-71C841C73CD3}"/>
              </a:ext>
            </a:extLst>
          </p:cNvPr>
          <p:cNvSpPr/>
          <p:nvPr/>
        </p:nvSpPr>
        <p:spPr>
          <a:xfrm>
            <a:off x="-1" y="-4618"/>
            <a:ext cx="3737113"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Broken World Far From God</a:t>
            </a:r>
          </a:p>
        </p:txBody>
      </p:sp>
    </p:spTree>
    <p:extLst>
      <p:ext uri="{BB962C8B-B14F-4D97-AF65-F5344CB8AC3E}">
        <p14:creationId xmlns:p14="http://schemas.microsoft.com/office/powerpoint/2010/main" val="21762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1400"/>
                                  </p:stCondLst>
                                  <p:childTnLst>
                                    <p:set>
                                      <p:cBhvr>
                                        <p:cTn id="12" dur="1" fill="hold">
                                          <p:stCondLst>
                                            <p:cond delay="0"/>
                                          </p:stCondLst>
                                        </p:cTn>
                                        <p:tgtEl>
                                          <p:spTgt spid="5"/>
                                        </p:tgtEl>
                                        <p:attrNameLst>
                                          <p:attrName>style.visibility</p:attrName>
                                        </p:attrNameLst>
                                      </p:cBhvr>
                                      <p:to>
                                        <p:strVal val="visible"/>
                                      </p:to>
                                    </p:set>
                                    <p:anim calcmode="lin" valueType="num">
                                      <p:cBhvr>
                                        <p:cTn id="13" dur="600" fill="hold"/>
                                        <p:tgtEl>
                                          <p:spTgt spid="5"/>
                                        </p:tgtEl>
                                        <p:attrNameLst>
                                          <p:attrName>ppt_w</p:attrName>
                                        </p:attrNameLst>
                                      </p:cBhvr>
                                      <p:tavLst>
                                        <p:tav tm="0">
                                          <p:val>
                                            <p:fltVal val="0"/>
                                          </p:val>
                                        </p:tav>
                                        <p:tav tm="100000">
                                          <p:val>
                                            <p:strVal val="#ppt_w"/>
                                          </p:val>
                                        </p:tav>
                                      </p:tavLst>
                                    </p:anim>
                                    <p:anim calcmode="lin" valueType="num">
                                      <p:cBhvr>
                                        <p:cTn id="14" dur="600" fill="hold"/>
                                        <p:tgtEl>
                                          <p:spTgt spid="5"/>
                                        </p:tgtEl>
                                        <p:attrNameLst>
                                          <p:attrName>ppt_h</p:attrName>
                                        </p:attrNameLst>
                                      </p:cBhvr>
                                      <p:tavLst>
                                        <p:tav tm="0">
                                          <p:val>
                                            <p:fltVal val="0"/>
                                          </p:val>
                                        </p:tav>
                                        <p:tav tm="100000">
                                          <p:val>
                                            <p:strVal val="#ppt_h"/>
                                          </p:val>
                                        </p:tav>
                                      </p:tavLst>
                                    </p:anim>
                                    <p:animEffect transition="in" filter="fade">
                                      <p:cBhvr>
                                        <p:cTn id="15" dur="600"/>
                                        <p:tgtEl>
                                          <p:spTgt spid="5"/>
                                        </p:tgtEl>
                                      </p:cBhvr>
                                    </p:animEffect>
                                  </p:childTnLst>
                                </p:cTn>
                              </p:par>
                              <p:par>
                                <p:cTn id="16" presetID="53" presetClass="entr" presetSubtype="16" fill="hold" nodeType="withEffect">
                                  <p:stCondLst>
                                    <p:cond delay="1400"/>
                                  </p:stCondLst>
                                  <p:childTnLst>
                                    <p:set>
                                      <p:cBhvr>
                                        <p:cTn id="17" dur="1" fill="hold">
                                          <p:stCondLst>
                                            <p:cond delay="0"/>
                                          </p:stCondLst>
                                        </p:cTn>
                                        <p:tgtEl>
                                          <p:spTgt spid="3"/>
                                        </p:tgtEl>
                                        <p:attrNameLst>
                                          <p:attrName>style.visibility</p:attrName>
                                        </p:attrNameLst>
                                      </p:cBhvr>
                                      <p:to>
                                        <p:strVal val="visible"/>
                                      </p:to>
                                    </p:set>
                                    <p:anim calcmode="lin" valueType="num">
                                      <p:cBhvr>
                                        <p:cTn id="18" dur="600" fill="hold"/>
                                        <p:tgtEl>
                                          <p:spTgt spid="3"/>
                                        </p:tgtEl>
                                        <p:attrNameLst>
                                          <p:attrName>ppt_w</p:attrName>
                                        </p:attrNameLst>
                                      </p:cBhvr>
                                      <p:tavLst>
                                        <p:tav tm="0">
                                          <p:val>
                                            <p:fltVal val="0"/>
                                          </p:val>
                                        </p:tav>
                                        <p:tav tm="100000">
                                          <p:val>
                                            <p:strVal val="#ppt_w"/>
                                          </p:val>
                                        </p:tav>
                                      </p:tavLst>
                                    </p:anim>
                                    <p:anim calcmode="lin" valueType="num">
                                      <p:cBhvr>
                                        <p:cTn id="19" dur="600" fill="hold"/>
                                        <p:tgtEl>
                                          <p:spTgt spid="3"/>
                                        </p:tgtEl>
                                        <p:attrNameLst>
                                          <p:attrName>ppt_h</p:attrName>
                                        </p:attrNameLst>
                                      </p:cBhvr>
                                      <p:tavLst>
                                        <p:tav tm="0">
                                          <p:val>
                                            <p:fltVal val="0"/>
                                          </p:val>
                                        </p:tav>
                                        <p:tav tm="100000">
                                          <p:val>
                                            <p:strVal val="#ppt_h"/>
                                          </p:val>
                                        </p:tav>
                                      </p:tavLst>
                                    </p:anim>
                                    <p:animEffect transition="in" filter="fade">
                                      <p:cBhvr>
                                        <p:cTn id="20" dur="6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95833E-6 -4.81481E-6 L 0.08229 -0.00324 " pathEditMode="relative" rAng="0" ptsTypes="AA">
                                      <p:cBhvr>
                                        <p:cTn id="24" dur="1000" fill="hold"/>
                                        <p:tgtEl>
                                          <p:spTgt spid="5"/>
                                        </p:tgtEl>
                                        <p:attrNameLst>
                                          <p:attrName>ppt_x</p:attrName>
                                          <p:attrName>ppt_y</p:attrName>
                                        </p:attrNameLst>
                                      </p:cBhvr>
                                      <p:rCtr x="4115" y="-162"/>
                                    </p:animMotion>
                                  </p:childTnLst>
                                </p:cTn>
                              </p:par>
                            </p:childTnLst>
                          </p:cTn>
                        </p:par>
                        <p:par>
                          <p:cTn id="25" fill="hold">
                            <p:stCondLst>
                              <p:cond delay="1000"/>
                            </p:stCondLst>
                            <p:childTnLst>
                              <p:par>
                                <p:cTn id="26" presetID="31" presetClass="exit" presetSubtype="0" fill="hold" nodeType="afterEffect">
                                  <p:stCondLst>
                                    <p:cond delay="0"/>
                                  </p:stCondLst>
                                  <p:childTnLst>
                                    <p:anim calcmode="lin" valueType="num">
                                      <p:cBhvr>
                                        <p:cTn id="27" dur="1000"/>
                                        <p:tgtEl>
                                          <p:spTgt spid="3"/>
                                        </p:tgtEl>
                                        <p:attrNameLst>
                                          <p:attrName>ppt_w</p:attrName>
                                        </p:attrNameLst>
                                      </p:cBhvr>
                                      <p:tavLst>
                                        <p:tav tm="0">
                                          <p:val>
                                            <p:strVal val="ppt_w"/>
                                          </p:val>
                                        </p:tav>
                                        <p:tav tm="100000">
                                          <p:val>
                                            <p:fltVal val="0"/>
                                          </p:val>
                                        </p:tav>
                                      </p:tavLst>
                                    </p:anim>
                                    <p:anim calcmode="lin" valueType="num">
                                      <p:cBhvr>
                                        <p:cTn id="28" dur="1000"/>
                                        <p:tgtEl>
                                          <p:spTgt spid="3"/>
                                        </p:tgtEl>
                                        <p:attrNameLst>
                                          <p:attrName>ppt_h</p:attrName>
                                        </p:attrNameLst>
                                      </p:cBhvr>
                                      <p:tavLst>
                                        <p:tav tm="0">
                                          <p:val>
                                            <p:strVal val="ppt_h"/>
                                          </p:val>
                                        </p:tav>
                                        <p:tav tm="100000">
                                          <p:val>
                                            <p:fltVal val="0"/>
                                          </p:val>
                                        </p:tav>
                                      </p:tavLst>
                                    </p:anim>
                                    <p:anim calcmode="lin" valueType="num">
                                      <p:cBhvr>
                                        <p:cTn id="29" dur="1000"/>
                                        <p:tgtEl>
                                          <p:spTgt spid="3"/>
                                        </p:tgtEl>
                                        <p:attrNameLst>
                                          <p:attrName>style.rotation</p:attrName>
                                        </p:attrNameLst>
                                      </p:cBhvr>
                                      <p:tavLst>
                                        <p:tav tm="0">
                                          <p:val>
                                            <p:fltVal val="0"/>
                                          </p:val>
                                        </p:tav>
                                        <p:tav tm="100000">
                                          <p:val>
                                            <p:fltVal val="90"/>
                                          </p:val>
                                        </p:tav>
                                      </p:tavLst>
                                    </p:anim>
                                    <p:animEffect transition="out" filter="fade">
                                      <p:cBhvr>
                                        <p:cTn id="30" dur="1000"/>
                                        <p:tgtEl>
                                          <p:spTgt spid="3"/>
                                        </p:tgtEl>
                                      </p:cBhvr>
                                    </p:animEffect>
                                    <p:set>
                                      <p:cBhvr>
                                        <p:cTn id="31" dur="1" fill="hold">
                                          <p:stCondLst>
                                            <p:cond delay="999"/>
                                          </p:stCondLst>
                                        </p:cTn>
                                        <p:tgtEl>
                                          <p:spTgt spid="3"/>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0.08229 -0.00324 L -7.37257E-18 -4.44444E-6 " pathEditMode="relative" rAng="0" ptsTypes="AA">
                                      <p:cBhvr>
                                        <p:cTn id="33" dur="1000" fill="hold"/>
                                        <p:tgtEl>
                                          <p:spTgt spid="5"/>
                                        </p:tgtEl>
                                        <p:attrNameLst>
                                          <p:attrName>ppt_x</p:attrName>
                                          <p:attrName>ppt_y</p:attrName>
                                        </p:attrNameLst>
                                      </p:cBhvr>
                                      <p:rCtr x="-431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913FE-EC3F-7087-CDCD-BD99C673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28849" y="3607977"/>
            <a:ext cx="1624991" cy="1861492"/>
          </a:xfrm>
          <a:prstGeom prst="rect">
            <a:avLst/>
          </a:prstGeom>
        </p:spPr>
      </p:pic>
      <p:pic>
        <p:nvPicPr>
          <p:cNvPr id="3" name="Picture 2">
            <a:extLst>
              <a:ext uri="{FF2B5EF4-FFF2-40B4-BE49-F238E27FC236}">
                <a16:creationId xmlns:a16="http://schemas.microsoft.com/office/drawing/2014/main" id="{881D2115-D845-AF08-C3F6-42412EA6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238161" y="3607977"/>
            <a:ext cx="1624991" cy="1861492"/>
          </a:xfrm>
          <a:prstGeom prst="rect">
            <a:avLst/>
          </a:prstGeom>
        </p:spPr>
      </p:pic>
      <p:pic>
        <p:nvPicPr>
          <p:cNvPr id="4" name="Picture 3">
            <a:extLst>
              <a:ext uri="{FF2B5EF4-FFF2-40B4-BE49-F238E27FC236}">
                <a16:creationId xmlns:a16="http://schemas.microsoft.com/office/drawing/2014/main" id="{200DB795-FC3A-35F8-9B5B-2B05A71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05313" y="3607977"/>
            <a:ext cx="1624991" cy="1861492"/>
          </a:xfrm>
          <a:prstGeom prst="rect">
            <a:avLst/>
          </a:prstGeom>
        </p:spPr>
      </p:pic>
      <p:pic>
        <p:nvPicPr>
          <p:cNvPr id="5" name="Picture 4">
            <a:extLst>
              <a:ext uri="{FF2B5EF4-FFF2-40B4-BE49-F238E27FC236}">
                <a16:creationId xmlns:a16="http://schemas.microsoft.com/office/drawing/2014/main" id="{ABD96AEA-72BB-776A-0028-8C2FB7D27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61698" y="3607977"/>
            <a:ext cx="1624991" cy="1861492"/>
          </a:xfrm>
          <a:prstGeom prst="rect">
            <a:avLst/>
          </a:prstGeom>
        </p:spPr>
      </p:pic>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GB" altLang="en-US" sz="4000" b="1" dirty="0">
                <a:solidFill>
                  <a:srgbClr val="000000"/>
                </a:solidFill>
                <a:latin typeface="Calibri" panose="020F0502020204030204" pitchFamily="34" charset="0"/>
              </a:rPr>
              <a:t>5</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sp>
        <p:nvSpPr>
          <p:cNvPr id="9" name="Rectangle 8">
            <a:extLst>
              <a:ext uri="{FF2B5EF4-FFF2-40B4-BE49-F238E27FC236}">
                <a16:creationId xmlns:a16="http://schemas.microsoft.com/office/drawing/2014/main" id="{C398EDD8-DF0A-E247-A1CC-71C841C73C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Broken World Far From God</a:t>
            </a:r>
          </a:p>
        </p:txBody>
      </p:sp>
      <p:pic>
        <p:nvPicPr>
          <p:cNvPr id="10" name="Picture 9">
            <a:extLst>
              <a:ext uri="{FF2B5EF4-FFF2-40B4-BE49-F238E27FC236}">
                <a16:creationId xmlns:a16="http://schemas.microsoft.com/office/drawing/2014/main" id="{CC548B84-F3C3-413F-3A5F-5091D8B1D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283504" y="896434"/>
            <a:ext cx="1624991" cy="1861492"/>
          </a:xfrm>
          <a:prstGeom prst="rect">
            <a:avLst/>
          </a:prstGeom>
        </p:spPr>
      </p:pic>
    </p:spTree>
    <p:extLst>
      <p:ext uri="{BB962C8B-B14F-4D97-AF65-F5344CB8AC3E}">
        <p14:creationId xmlns:p14="http://schemas.microsoft.com/office/powerpoint/2010/main" val="237617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autoRev="1" fill="hold" nodeType="clickEffect">
                                  <p:stCondLst>
                                    <p:cond delay="0"/>
                                  </p:stCondLst>
                                  <p:childTnLst>
                                    <p:animScale>
                                      <p:cBhvr>
                                        <p:cTn id="33" dur="500" fill="hold"/>
                                        <p:tgtEl>
                                          <p:spTgt spid="2"/>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6" presetClass="emph" presetSubtype="0" autoRev="1" fill="hold" nodeType="clickEffect">
                                  <p:stCondLst>
                                    <p:cond delay="0"/>
                                  </p:stCondLst>
                                  <p:childTnLst>
                                    <p:animScale>
                                      <p:cBhvr>
                                        <p:cTn id="37" dur="500" fill="hold"/>
                                        <p:tgtEl>
                                          <p:spTgt spid="4"/>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6" presetClass="emph" presetSubtype="0" autoRev="1" fill="hold" nodeType="clickEffect">
                                  <p:stCondLst>
                                    <p:cond delay="0"/>
                                  </p:stCondLst>
                                  <p:childTnLst>
                                    <p:animScale>
                                      <p:cBhvr>
                                        <p:cTn id="41" dur="500" fill="hold"/>
                                        <p:tgtEl>
                                          <p:spTgt spid="5"/>
                                        </p:tgtEl>
                                      </p:cBhvr>
                                      <p:by x="150000" y="150000"/>
                                    </p:animScale>
                                  </p:childTnLst>
                                </p:cTn>
                              </p:par>
                            </p:childTnLst>
                          </p:cTn>
                        </p:par>
                      </p:childTnLst>
                    </p:cTn>
                  </p:par>
                  <p:par>
                    <p:cTn id="42" fill="hold">
                      <p:stCondLst>
                        <p:cond delay="indefinite"/>
                      </p:stCondLst>
                      <p:childTnLst>
                        <p:par>
                          <p:cTn id="43" fill="hold">
                            <p:stCondLst>
                              <p:cond delay="0"/>
                            </p:stCondLst>
                            <p:childTnLst>
                              <p:par>
                                <p:cTn id="44" presetID="6" presetClass="emph" presetSubtype="0" autoRev="1" fill="hold" nodeType="clickEffect">
                                  <p:stCondLst>
                                    <p:cond delay="0"/>
                                  </p:stCondLst>
                                  <p:childTnLst>
                                    <p:animScale>
                                      <p:cBhvr>
                                        <p:cTn id="45" dur="500" fill="hold"/>
                                        <p:tgtEl>
                                          <p:spTgt spid="3"/>
                                        </p:tgtEl>
                                      </p:cBhvr>
                                      <p:by x="150000" y="150000"/>
                                    </p:animScale>
                                  </p:childTnLst>
                                </p:cTn>
                              </p:par>
                            </p:childTnLst>
                          </p:cTn>
                        </p:par>
                      </p:childTnLst>
                    </p:cTn>
                  </p:par>
                  <p:par>
                    <p:cTn id="46" fill="hold">
                      <p:stCondLst>
                        <p:cond delay="indefinite"/>
                      </p:stCondLst>
                      <p:childTnLst>
                        <p:par>
                          <p:cTn id="47" fill="hold">
                            <p:stCondLst>
                              <p:cond delay="0"/>
                            </p:stCondLst>
                            <p:childTnLst>
                              <p:par>
                                <p:cTn id="48" presetID="6" presetClass="emph" presetSubtype="0" fill="hold" nodeType="clickEffect">
                                  <p:stCondLst>
                                    <p:cond delay="0"/>
                                  </p:stCondLst>
                                  <p:childTnLst>
                                    <p:animScale>
                                      <p:cBhvr>
                                        <p:cTn id="49" dur="2000" fill="hold"/>
                                        <p:tgtEl>
                                          <p:spTgt spid="10"/>
                                        </p:tgtEl>
                                      </p:cBhvr>
                                      <p:by x="150000" y="150000"/>
                                    </p:animScale>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4"/>
                                        </p:tgtEl>
                                        <p:attrNameLst>
                                          <p:attrName>ppt_w</p:attrName>
                                        </p:attrNameLst>
                                      </p:cBhvr>
                                      <p:tavLst>
                                        <p:tav tm="0">
                                          <p:val>
                                            <p:strVal val="ppt_w"/>
                                          </p:val>
                                        </p:tav>
                                        <p:tav tm="100000">
                                          <p:val>
                                            <p:fltVal val="0"/>
                                          </p:val>
                                        </p:tav>
                                      </p:tavLst>
                                    </p:anim>
                                    <p:anim calcmode="lin" valueType="num">
                                      <p:cBhvr>
                                        <p:cTn id="54" dur="1000"/>
                                        <p:tgtEl>
                                          <p:spTgt spid="4"/>
                                        </p:tgtEl>
                                        <p:attrNameLst>
                                          <p:attrName>ppt_h</p:attrName>
                                        </p:attrNameLst>
                                      </p:cBhvr>
                                      <p:tavLst>
                                        <p:tav tm="0">
                                          <p:val>
                                            <p:strVal val="ppt_h"/>
                                          </p:val>
                                        </p:tav>
                                        <p:tav tm="100000">
                                          <p:val>
                                            <p:fltVal val="0"/>
                                          </p:val>
                                        </p:tav>
                                      </p:tavLst>
                                    </p:anim>
                                    <p:anim calcmode="lin" valueType="num">
                                      <p:cBhvr>
                                        <p:cTn id="55" dur="1000"/>
                                        <p:tgtEl>
                                          <p:spTgt spid="4"/>
                                        </p:tgtEl>
                                        <p:attrNameLst>
                                          <p:attrName>style.rotation</p:attrName>
                                        </p:attrNameLst>
                                      </p:cBhvr>
                                      <p:tavLst>
                                        <p:tav tm="0">
                                          <p:val>
                                            <p:fltVal val="0"/>
                                          </p:val>
                                        </p:tav>
                                        <p:tav tm="100000">
                                          <p:val>
                                            <p:fltVal val="90"/>
                                          </p:val>
                                        </p:tav>
                                      </p:tavLst>
                                    </p:anim>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par>
                                <p:cTn id="58" presetID="31" presetClass="exit" presetSubtype="0" fill="hold" nodeType="withEffect">
                                  <p:stCondLst>
                                    <p:cond delay="0"/>
                                  </p:stCondLst>
                                  <p:childTnLst>
                                    <p:anim calcmode="lin" valueType="num">
                                      <p:cBhvr>
                                        <p:cTn id="59" dur="1000"/>
                                        <p:tgtEl>
                                          <p:spTgt spid="5"/>
                                        </p:tgtEl>
                                        <p:attrNameLst>
                                          <p:attrName>ppt_w</p:attrName>
                                        </p:attrNameLst>
                                      </p:cBhvr>
                                      <p:tavLst>
                                        <p:tav tm="0">
                                          <p:val>
                                            <p:strVal val="ppt_w"/>
                                          </p:val>
                                        </p:tav>
                                        <p:tav tm="100000">
                                          <p:val>
                                            <p:fltVal val="0"/>
                                          </p:val>
                                        </p:tav>
                                      </p:tavLst>
                                    </p:anim>
                                    <p:anim calcmode="lin" valueType="num">
                                      <p:cBhvr>
                                        <p:cTn id="60" dur="1000"/>
                                        <p:tgtEl>
                                          <p:spTgt spid="5"/>
                                        </p:tgtEl>
                                        <p:attrNameLst>
                                          <p:attrName>ppt_h</p:attrName>
                                        </p:attrNameLst>
                                      </p:cBhvr>
                                      <p:tavLst>
                                        <p:tav tm="0">
                                          <p:val>
                                            <p:strVal val="ppt_h"/>
                                          </p:val>
                                        </p:tav>
                                        <p:tav tm="100000">
                                          <p:val>
                                            <p:fltVal val="0"/>
                                          </p:val>
                                        </p:tav>
                                      </p:tavLst>
                                    </p:anim>
                                    <p:anim calcmode="lin" valueType="num">
                                      <p:cBhvr>
                                        <p:cTn id="61" dur="1000"/>
                                        <p:tgtEl>
                                          <p:spTgt spid="5"/>
                                        </p:tgtEl>
                                        <p:attrNameLst>
                                          <p:attrName>style.rotation</p:attrName>
                                        </p:attrNameLst>
                                      </p:cBhvr>
                                      <p:tavLst>
                                        <p:tav tm="0">
                                          <p:val>
                                            <p:fltVal val="0"/>
                                          </p:val>
                                        </p:tav>
                                        <p:tav tm="100000">
                                          <p:val>
                                            <p:fltVal val="90"/>
                                          </p:val>
                                        </p:tav>
                                      </p:tavLst>
                                    </p:anim>
                                    <p:animEffect transition="out" filter="fade">
                                      <p:cBhvr>
                                        <p:cTn id="62" dur="1000"/>
                                        <p:tgtEl>
                                          <p:spTgt spid="5"/>
                                        </p:tgtEl>
                                      </p:cBhvr>
                                    </p:animEffect>
                                    <p:set>
                                      <p:cBhvr>
                                        <p:cTn id="63" dur="1" fill="hold">
                                          <p:stCondLst>
                                            <p:cond delay="999"/>
                                          </p:stCondLst>
                                        </p:cTn>
                                        <p:tgtEl>
                                          <p:spTgt spid="5"/>
                                        </p:tgtEl>
                                        <p:attrNameLst>
                                          <p:attrName>style.visibility</p:attrName>
                                        </p:attrNameLst>
                                      </p:cBhvr>
                                      <p:to>
                                        <p:strVal val="hidden"/>
                                      </p:to>
                                    </p:set>
                                  </p:childTnLst>
                                </p:cTn>
                              </p:par>
                              <p:par>
                                <p:cTn id="64" presetID="31" presetClass="exit" presetSubtype="0" fill="hold" nodeType="withEffect">
                                  <p:stCondLst>
                                    <p:cond delay="0"/>
                                  </p:stCondLst>
                                  <p:childTnLst>
                                    <p:anim calcmode="lin" valueType="num">
                                      <p:cBhvr>
                                        <p:cTn id="65" dur="1000"/>
                                        <p:tgtEl>
                                          <p:spTgt spid="2"/>
                                        </p:tgtEl>
                                        <p:attrNameLst>
                                          <p:attrName>ppt_w</p:attrName>
                                        </p:attrNameLst>
                                      </p:cBhvr>
                                      <p:tavLst>
                                        <p:tav tm="0">
                                          <p:val>
                                            <p:strVal val="ppt_w"/>
                                          </p:val>
                                        </p:tav>
                                        <p:tav tm="100000">
                                          <p:val>
                                            <p:fltVal val="0"/>
                                          </p:val>
                                        </p:tav>
                                      </p:tavLst>
                                    </p:anim>
                                    <p:anim calcmode="lin" valueType="num">
                                      <p:cBhvr>
                                        <p:cTn id="66" dur="1000"/>
                                        <p:tgtEl>
                                          <p:spTgt spid="2"/>
                                        </p:tgtEl>
                                        <p:attrNameLst>
                                          <p:attrName>ppt_h</p:attrName>
                                        </p:attrNameLst>
                                      </p:cBhvr>
                                      <p:tavLst>
                                        <p:tav tm="0">
                                          <p:val>
                                            <p:strVal val="ppt_h"/>
                                          </p:val>
                                        </p:tav>
                                        <p:tav tm="100000">
                                          <p:val>
                                            <p:fltVal val="0"/>
                                          </p:val>
                                        </p:tav>
                                      </p:tavLst>
                                    </p:anim>
                                    <p:anim calcmode="lin" valueType="num">
                                      <p:cBhvr>
                                        <p:cTn id="67" dur="1000"/>
                                        <p:tgtEl>
                                          <p:spTgt spid="2"/>
                                        </p:tgtEl>
                                        <p:attrNameLst>
                                          <p:attrName>style.rotation</p:attrName>
                                        </p:attrNameLst>
                                      </p:cBhvr>
                                      <p:tavLst>
                                        <p:tav tm="0">
                                          <p:val>
                                            <p:fltVal val="0"/>
                                          </p:val>
                                        </p:tav>
                                        <p:tav tm="100000">
                                          <p:val>
                                            <p:fltVal val="90"/>
                                          </p:val>
                                        </p:tav>
                                      </p:tavLst>
                                    </p:anim>
                                    <p:animEffect transition="out" filter="fade">
                                      <p:cBhvr>
                                        <p:cTn id="68" dur="1000"/>
                                        <p:tgtEl>
                                          <p:spTgt spid="2"/>
                                        </p:tgtEl>
                                      </p:cBhvr>
                                    </p:animEffect>
                                    <p:set>
                                      <p:cBhvr>
                                        <p:cTn id="69" dur="1" fill="hold">
                                          <p:stCondLst>
                                            <p:cond delay="999"/>
                                          </p:stCondLst>
                                        </p:cTn>
                                        <p:tgtEl>
                                          <p:spTgt spid="2"/>
                                        </p:tgtEl>
                                        <p:attrNameLst>
                                          <p:attrName>style.visibility</p:attrName>
                                        </p:attrNameLst>
                                      </p:cBhvr>
                                      <p:to>
                                        <p:strVal val="hidden"/>
                                      </p:to>
                                    </p:set>
                                  </p:childTnLst>
                                </p:cTn>
                              </p:par>
                              <p:par>
                                <p:cTn id="70" presetID="31" presetClass="exit" presetSubtype="0" fill="hold" nodeType="withEffect">
                                  <p:stCondLst>
                                    <p:cond delay="0"/>
                                  </p:stCondLst>
                                  <p:childTnLst>
                                    <p:anim calcmode="lin" valueType="num">
                                      <p:cBhvr>
                                        <p:cTn id="71" dur="1000"/>
                                        <p:tgtEl>
                                          <p:spTgt spid="3"/>
                                        </p:tgtEl>
                                        <p:attrNameLst>
                                          <p:attrName>ppt_w</p:attrName>
                                        </p:attrNameLst>
                                      </p:cBhvr>
                                      <p:tavLst>
                                        <p:tav tm="0">
                                          <p:val>
                                            <p:strVal val="ppt_w"/>
                                          </p:val>
                                        </p:tav>
                                        <p:tav tm="100000">
                                          <p:val>
                                            <p:fltVal val="0"/>
                                          </p:val>
                                        </p:tav>
                                      </p:tavLst>
                                    </p:anim>
                                    <p:anim calcmode="lin" valueType="num">
                                      <p:cBhvr>
                                        <p:cTn id="72" dur="1000"/>
                                        <p:tgtEl>
                                          <p:spTgt spid="3"/>
                                        </p:tgtEl>
                                        <p:attrNameLst>
                                          <p:attrName>ppt_h</p:attrName>
                                        </p:attrNameLst>
                                      </p:cBhvr>
                                      <p:tavLst>
                                        <p:tav tm="0">
                                          <p:val>
                                            <p:strVal val="ppt_h"/>
                                          </p:val>
                                        </p:tav>
                                        <p:tav tm="100000">
                                          <p:val>
                                            <p:fltVal val="0"/>
                                          </p:val>
                                        </p:tav>
                                      </p:tavLst>
                                    </p:anim>
                                    <p:anim calcmode="lin" valueType="num">
                                      <p:cBhvr>
                                        <p:cTn id="73" dur="1000"/>
                                        <p:tgtEl>
                                          <p:spTgt spid="3"/>
                                        </p:tgtEl>
                                        <p:attrNameLst>
                                          <p:attrName>style.rotation</p:attrName>
                                        </p:attrNameLst>
                                      </p:cBhvr>
                                      <p:tavLst>
                                        <p:tav tm="0">
                                          <p:val>
                                            <p:fltVal val="0"/>
                                          </p:val>
                                        </p:tav>
                                        <p:tav tm="100000">
                                          <p:val>
                                            <p:fltVal val="90"/>
                                          </p:val>
                                        </p:tav>
                                      </p:tavLst>
                                    </p:anim>
                                    <p:animEffect transition="out" filter="fade">
                                      <p:cBhvr>
                                        <p:cTn id="74" dur="1000"/>
                                        <p:tgtEl>
                                          <p:spTgt spid="3"/>
                                        </p:tgtEl>
                                      </p:cBhvr>
                                    </p:animEffect>
                                    <p:set>
                                      <p:cBhvr>
                                        <p:cTn id="7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9913FE-EC3F-7087-CDCD-BD99C6736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28849" y="2385465"/>
            <a:ext cx="1624991" cy="1861492"/>
          </a:xfrm>
          <a:prstGeom prst="rect">
            <a:avLst/>
          </a:prstGeom>
        </p:spPr>
      </p:pic>
      <p:pic>
        <p:nvPicPr>
          <p:cNvPr id="3" name="Picture 2">
            <a:extLst>
              <a:ext uri="{FF2B5EF4-FFF2-40B4-BE49-F238E27FC236}">
                <a16:creationId xmlns:a16="http://schemas.microsoft.com/office/drawing/2014/main" id="{881D2115-D845-AF08-C3F6-42412EA6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9238161" y="2385465"/>
            <a:ext cx="1624991" cy="1861492"/>
          </a:xfrm>
          <a:prstGeom prst="rect">
            <a:avLst/>
          </a:prstGeom>
        </p:spPr>
      </p:pic>
      <p:pic>
        <p:nvPicPr>
          <p:cNvPr id="4" name="Picture 3">
            <a:extLst>
              <a:ext uri="{FF2B5EF4-FFF2-40B4-BE49-F238E27FC236}">
                <a16:creationId xmlns:a16="http://schemas.microsoft.com/office/drawing/2014/main" id="{200DB795-FC3A-35F8-9B5B-2B05A711D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05313" y="2385465"/>
            <a:ext cx="1624991" cy="1861492"/>
          </a:xfrm>
          <a:prstGeom prst="rect">
            <a:avLst/>
          </a:prstGeom>
        </p:spPr>
      </p:pic>
      <p:pic>
        <p:nvPicPr>
          <p:cNvPr id="5" name="Picture 4">
            <a:extLst>
              <a:ext uri="{FF2B5EF4-FFF2-40B4-BE49-F238E27FC236}">
                <a16:creationId xmlns:a16="http://schemas.microsoft.com/office/drawing/2014/main" id="{ABD96AEA-72BB-776A-0028-8C2FB7D27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561698" y="2385465"/>
            <a:ext cx="1624991" cy="1861492"/>
          </a:xfrm>
          <a:prstGeom prst="rect">
            <a:avLst/>
          </a:prstGeom>
        </p:spPr>
      </p:pic>
      <p:sp>
        <p:nvSpPr>
          <p:cNvPr id="6" name="Rectangle 5">
            <a:extLst>
              <a:ext uri="{FF2B5EF4-FFF2-40B4-BE49-F238E27FC236}">
                <a16:creationId xmlns:a16="http://schemas.microsoft.com/office/drawing/2014/main" id="{71E5DC97-2EFE-1C49-F4E4-49B08CB29CF8}"/>
              </a:ext>
            </a:extLst>
          </p:cNvPr>
          <p:cNvSpPr/>
          <p:nvPr/>
        </p:nvSpPr>
        <p:spPr>
          <a:xfrm>
            <a:off x="0" y="6351373"/>
            <a:ext cx="12192000" cy="50662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wrap="square" numCol="1" spcCol="0" rtlCol="0" anchor="ctr"/>
          <a:lstStyle/>
          <a:p>
            <a:r>
              <a:rPr lang="en-GB" dirty="0"/>
              <a:t>			</a:t>
            </a:r>
          </a:p>
        </p:txBody>
      </p:sp>
      <p:sp>
        <p:nvSpPr>
          <p:cNvPr id="7" name="Oval 2">
            <a:extLst>
              <a:ext uri="{FF2B5EF4-FFF2-40B4-BE49-F238E27FC236}">
                <a16:creationId xmlns:a16="http://schemas.microsoft.com/office/drawing/2014/main" id="{8FA13205-1C10-6088-E3C0-01BEDA5F2CC0}"/>
              </a:ext>
            </a:extLst>
          </p:cNvPr>
          <p:cNvSpPr>
            <a:spLocks noChangeArrowheads="1"/>
          </p:cNvSpPr>
          <p:nvPr/>
        </p:nvSpPr>
        <p:spPr bwMode="auto">
          <a:xfrm>
            <a:off x="-691979" y="5589894"/>
            <a:ext cx="1915327" cy="1722985"/>
          </a:xfrm>
          <a:prstGeom prst="ellipse">
            <a:avLst/>
          </a:prstGeom>
          <a:solidFill>
            <a:srgbClr val="5B9BD5"/>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4000" b="1" i="0" u="none" strike="noStrike" cap="none" normalizeH="0" baseline="0" dirty="0">
                <a:ln>
                  <a:noFill/>
                </a:ln>
                <a:solidFill>
                  <a:srgbClr val="000000"/>
                </a:solidFill>
                <a:effectLst/>
                <a:latin typeface="Calibri" panose="020F0502020204030204" pitchFamily="34" charset="0"/>
              </a:rPr>
              <a:t>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AE963F10-38C8-146E-2F90-8C0151C05E2A}"/>
              </a:ext>
            </a:extLst>
          </p:cNvPr>
          <p:cNvSpPr txBox="1"/>
          <p:nvPr/>
        </p:nvSpPr>
        <p:spPr>
          <a:xfrm>
            <a:off x="1300480" y="6319520"/>
            <a:ext cx="4297680" cy="523220"/>
          </a:xfrm>
          <a:prstGeom prst="rect">
            <a:avLst/>
          </a:prstGeom>
          <a:noFill/>
        </p:spPr>
        <p:txBody>
          <a:bodyPr wrap="square" rtlCol="0" anchor="ctr" anchorCtr="0">
            <a:spAutoFit/>
          </a:bodyPr>
          <a:lstStyle/>
          <a:p>
            <a:r>
              <a:rPr lang="en-GB" sz="2800" dirty="0">
                <a:solidFill>
                  <a:schemeClr val="bg1"/>
                </a:solidFill>
              </a:rPr>
              <a:t>In The Beginning</a:t>
            </a:r>
            <a:endParaRPr lang="en-GB" dirty="0">
              <a:solidFill>
                <a:schemeClr val="bg1"/>
              </a:solidFill>
            </a:endParaRPr>
          </a:p>
        </p:txBody>
      </p:sp>
      <p:sp>
        <p:nvSpPr>
          <p:cNvPr id="9" name="Rectangle 8">
            <a:extLst>
              <a:ext uri="{FF2B5EF4-FFF2-40B4-BE49-F238E27FC236}">
                <a16:creationId xmlns:a16="http://schemas.microsoft.com/office/drawing/2014/main" id="{C398EDD8-DF0A-E247-A1CC-71C841C73CD3}"/>
              </a:ext>
            </a:extLst>
          </p:cNvPr>
          <p:cNvSpPr/>
          <p:nvPr/>
        </p:nvSpPr>
        <p:spPr>
          <a:xfrm>
            <a:off x="0" y="-4618"/>
            <a:ext cx="3538330" cy="77987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rPr>
              <a:t>Broken World Far From God</a:t>
            </a:r>
          </a:p>
        </p:txBody>
      </p:sp>
    </p:spTree>
    <p:extLst>
      <p:ext uri="{BB962C8B-B14F-4D97-AF65-F5344CB8AC3E}">
        <p14:creationId xmlns:p14="http://schemas.microsoft.com/office/powerpoint/2010/main" val="20402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1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042 0.03519 L -0.06797 0.24838 L -0.53177 0.24838 L -0.60261 0.0338 " pathEditMode="relative" ptsTypes="AAAA">
                                      <p:cBhvr>
                                        <p:cTn id="29"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1303</TotalTime>
  <Words>3110</Words>
  <Application>Microsoft Office PowerPoint</Application>
  <PresentationFormat>Widescreen</PresentationFormat>
  <Paragraphs>214</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Gill Sans Ultra 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Lee Bolton</dc:creator>
  <cp:lastModifiedBy>Lee Bolton</cp:lastModifiedBy>
  <cp:revision>154</cp:revision>
  <dcterms:created xsi:type="dcterms:W3CDTF">2024-08-05T15:30:57Z</dcterms:created>
  <dcterms:modified xsi:type="dcterms:W3CDTF">2024-08-15T14:45:44Z</dcterms:modified>
</cp:coreProperties>
</file>