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32"/>
  </p:notesMasterIdLst>
  <p:sldIdLst>
    <p:sldId id="256" r:id="rId3"/>
    <p:sldId id="257" r:id="rId4"/>
    <p:sldId id="282" r:id="rId5"/>
    <p:sldId id="259" r:id="rId6"/>
    <p:sldId id="283" r:id="rId7"/>
    <p:sldId id="284" r:id="rId8"/>
    <p:sldId id="270" r:id="rId9"/>
    <p:sldId id="260" r:id="rId10"/>
    <p:sldId id="272" r:id="rId11"/>
    <p:sldId id="268" r:id="rId12"/>
    <p:sldId id="286" r:id="rId13"/>
    <p:sldId id="287" r:id="rId14"/>
    <p:sldId id="273" r:id="rId15"/>
    <p:sldId id="289" r:id="rId16"/>
    <p:sldId id="288" r:id="rId17"/>
    <p:sldId id="274" r:id="rId18"/>
    <p:sldId id="261" r:id="rId19"/>
    <p:sldId id="262" r:id="rId20"/>
    <p:sldId id="290" r:id="rId21"/>
    <p:sldId id="275" r:id="rId22"/>
    <p:sldId id="264" r:id="rId23"/>
    <p:sldId id="292" r:id="rId24"/>
    <p:sldId id="293" r:id="rId25"/>
    <p:sldId id="294" r:id="rId26"/>
    <p:sldId id="295" r:id="rId27"/>
    <p:sldId id="296" r:id="rId28"/>
    <p:sldId id="280" r:id="rId29"/>
    <p:sldId id="281" r:id="rId30"/>
    <p:sldId id="266"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FD437-741D-3149-A09A-A185BDDB744A}" v="4" dt="2023-09-18T15:46:14.14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61400" autoAdjust="0"/>
  </p:normalViewPr>
  <p:slideViewPr>
    <p:cSldViewPr snapToGrid="0">
      <p:cViewPr varScale="1">
        <p:scale>
          <a:sx n="29" d="100"/>
          <a:sy n="29" d="100"/>
        </p:scale>
        <p:origin x="1666" y="24"/>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Peri" userId="0845bfad9f388be5" providerId="LiveId" clId="{321F4EE4-3493-1243-B085-5E5F44B98D13}"/>
    <pc:docChg chg="undo custSel addSld delSld modSld">
      <pc:chgData name="Jonathan Peri" userId="0845bfad9f388be5" providerId="LiveId" clId="{321F4EE4-3493-1243-B085-5E5F44B98D13}" dt="2023-06-01T17:07:43.780" v="627"/>
      <pc:docMkLst>
        <pc:docMk/>
      </pc:docMkLst>
      <pc:sldChg chg="modSp mod">
        <pc:chgData name="Jonathan Peri" userId="0845bfad9f388be5" providerId="LiveId" clId="{321F4EE4-3493-1243-B085-5E5F44B98D13}" dt="2023-05-26T11:42:42.136" v="624" actId="14100"/>
        <pc:sldMkLst>
          <pc:docMk/>
          <pc:sldMk cId="0" sldId="256"/>
        </pc:sldMkLst>
        <pc:picChg chg="mod">
          <ac:chgData name="Jonathan Peri" userId="0845bfad9f388be5" providerId="LiveId" clId="{321F4EE4-3493-1243-B085-5E5F44B98D13}" dt="2023-05-26T11:42:42.136" v="624" actId="14100"/>
          <ac:picMkLst>
            <pc:docMk/>
            <pc:sldMk cId="0" sldId="256"/>
            <ac:picMk id="95" creationId="{00000000-0000-0000-0000-000000000000}"/>
          </ac:picMkLst>
        </pc:picChg>
      </pc:sldChg>
      <pc:sldChg chg="modAnim">
        <pc:chgData name="Jonathan Peri" userId="0845bfad9f388be5" providerId="LiveId" clId="{321F4EE4-3493-1243-B085-5E5F44B98D13}" dt="2023-05-21T14:32:02.416" v="37"/>
        <pc:sldMkLst>
          <pc:docMk/>
          <pc:sldMk cId="0" sldId="259"/>
        </pc:sldMkLst>
      </pc:sldChg>
      <pc:sldChg chg="addSp delSp modSp mod modAnim">
        <pc:chgData name="Jonathan Peri" userId="0845bfad9f388be5" providerId="LiveId" clId="{321F4EE4-3493-1243-B085-5E5F44B98D13}" dt="2023-06-01T17:07:43.780" v="627"/>
        <pc:sldMkLst>
          <pc:docMk/>
          <pc:sldMk cId="0" sldId="260"/>
        </pc:sldMkLst>
        <pc:spChg chg="add del mod">
          <ac:chgData name="Jonathan Peri" userId="0845bfad9f388be5" providerId="LiveId" clId="{321F4EE4-3493-1243-B085-5E5F44B98D13}" dt="2023-06-01T17:07:43.780" v="627"/>
          <ac:spMkLst>
            <pc:docMk/>
            <pc:sldMk cId="0" sldId="260"/>
            <ac:spMk id="2" creationId="{68AD1E05-DAA1-D1AC-A2C5-4993ACA65041}"/>
          </ac:spMkLst>
        </pc:spChg>
      </pc:sldChg>
      <pc:sldChg chg="add del modAnim">
        <pc:chgData name="Jonathan Peri" userId="0845bfad9f388be5" providerId="LiveId" clId="{321F4EE4-3493-1243-B085-5E5F44B98D13}" dt="2023-05-21T15:43:28.476" v="330"/>
        <pc:sldMkLst>
          <pc:docMk/>
          <pc:sldMk cId="0" sldId="262"/>
        </pc:sldMkLst>
      </pc:sldChg>
      <pc:sldChg chg="modSp mod">
        <pc:chgData name="Jonathan Peri" userId="0845bfad9f388be5" providerId="LiveId" clId="{321F4EE4-3493-1243-B085-5E5F44B98D13}" dt="2023-05-22T07:59:25.990" v="623" actId="1076"/>
        <pc:sldMkLst>
          <pc:docMk/>
          <pc:sldMk cId="0" sldId="263"/>
        </pc:sldMkLst>
        <pc:picChg chg="mod">
          <ac:chgData name="Jonathan Peri" userId="0845bfad9f388be5" providerId="LiveId" clId="{321F4EE4-3493-1243-B085-5E5F44B98D13}" dt="2023-05-22T07:59:25.470" v="622" actId="1076"/>
          <ac:picMkLst>
            <pc:docMk/>
            <pc:sldMk cId="0" sldId="263"/>
            <ac:picMk id="145" creationId="{00000000-0000-0000-0000-000000000000}"/>
          </ac:picMkLst>
        </pc:picChg>
        <pc:picChg chg="mod">
          <ac:chgData name="Jonathan Peri" userId="0845bfad9f388be5" providerId="LiveId" clId="{321F4EE4-3493-1243-B085-5E5F44B98D13}" dt="2023-05-22T07:59:25.990" v="623" actId="1076"/>
          <ac:picMkLst>
            <pc:docMk/>
            <pc:sldMk cId="0" sldId="263"/>
            <ac:picMk id="146" creationId="{00000000-0000-0000-0000-000000000000}"/>
          </ac:picMkLst>
        </pc:picChg>
      </pc:sldChg>
      <pc:sldChg chg="addSp delSp modSp add del mod addAnim delAnim modAnim">
        <pc:chgData name="Jonathan Peri" userId="0845bfad9f388be5" providerId="LiveId" clId="{321F4EE4-3493-1243-B085-5E5F44B98D13}" dt="2023-05-21T17:28:43.146" v="592" actId="1076"/>
        <pc:sldMkLst>
          <pc:docMk/>
          <pc:sldMk cId="0" sldId="265"/>
        </pc:sldMkLst>
        <pc:picChg chg="add del mod">
          <ac:chgData name="Jonathan Peri" userId="0845bfad9f388be5" providerId="LiveId" clId="{321F4EE4-3493-1243-B085-5E5F44B98D13}" dt="2023-05-21T17:03:57.767" v="406"/>
          <ac:picMkLst>
            <pc:docMk/>
            <pc:sldMk cId="0" sldId="265"/>
            <ac:picMk id="2" creationId="{E7AA653C-F69C-B456-598F-D9FCEC0D93F9}"/>
          </ac:picMkLst>
        </pc:picChg>
        <pc:picChg chg="add del mod">
          <ac:chgData name="Jonathan Peri" userId="0845bfad9f388be5" providerId="LiveId" clId="{321F4EE4-3493-1243-B085-5E5F44B98D13}" dt="2023-05-21T17:03:54.758" v="401"/>
          <ac:picMkLst>
            <pc:docMk/>
            <pc:sldMk cId="0" sldId="265"/>
            <ac:picMk id="3" creationId="{B9CEC820-3953-9847-02F7-8BB637749996}"/>
          </ac:picMkLst>
        </pc:picChg>
        <pc:picChg chg="add del mod">
          <ac:chgData name="Jonathan Peri" userId="0845bfad9f388be5" providerId="LiveId" clId="{321F4EE4-3493-1243-B085-5E5F44B98D13}" dt="2023-05-21T17:07:23.389" v="457" actId="478"/>
          <ac:picMkLst>
            <pc:docMk/>
            <pc:sldMk cId="0" sldId="265"/>
            <ac:picMk id="4" creationId="{A09276F6-68ED-0B5C-3F92-07CABE962698}"/>
          </ac:picMkLst>
        </pc:picChg>
        <pc:picChg chg="add del mod">
          <ac:chgData name="Jonathan Peri" userId="0845bfad9f388be5" providerId="LiveId" clId="{321F4EE4-3493-1243-B085-5E5F44B98D13}" dt="2023-05-21T17:05:37.205" v="421"/>
          <ac:picMkLst>
            <pc:docMk/>
            <pc:sldMk cId="0" sldId="265"/>
            <ac:picMk id="5" creationId="{15D68F12-B9EC-F078-885A-365C93FAC1A7}"/>
          </ac:picMkLst>
        </pc:picChg>
        <pc:picChg chg="add del mod">
          <ac:chgData name="Jonathan Peri" userId="0845bfad9f388be5" providerId="LiveId" clId="{321F4EE4-3493-1243-B085-5E5F44B98D13}" dt="2023-05-21T17:07:15.104" v="450"/>
          <ac:picMkLst>
            <pc:docMk/>
            <pc:sldMk cId="0" sldId="265"/>
            <ac:picMk id="6" creationId="{8857A03B-2446-D5E2-552D-1A634D439CB3}"/>
          </ac:picMkLst>
        </pc:picChg>
        <pc:picChg chg="add mod">
          <ac:chgData name="Jonathan Peri" userId="0845bfad9f388be5" providerId="LiveId" clId="{321F4EE4-3493-1243-B085-5E5F44B98D13}" dt="2023-05-21T17:28:43.146" v="592" actId="1076"/>
          <ac:picMkLst>
            <pc:docMk/>
            <pc:sldMk cId="0" sldId="265"/>
            <ac:picMk id="7" creationId="{47041B66-8F66-3961-67C9-58F693471F7D}"/>
          </ac:picMkLst>
        </pc:picChg>
        <pc:picChg chg="add mod">
          <ac:chgData name="Jonathan Peri" userId="0845bfad9f388be5" providerId="LiveId" clId="{321F4EE4-3493-1243-B085-5E5F44B98D13}" dt="2023-05-21T17:28:32.415" v="589" actId="1076"/>
          <ac:picMkLst>
            <pc:docMk/>
            <pc:sldMk cId="0" sldId="265"/>
            <ac:picMk id="8" creationId="{F9E05AA4-6C1B-00D0-C8C1-C0C79A5FB2A1}"/>
          </ac:picMkLst>
        </pc:picChg>
        <pc:picChg chg="add mod">
          <ac:chgData name="Jonathan Peri" userId="0845bfad9f388be5" providerId="LiveId" clId="{321F4EE4-3493-1243-B085-5E5F44B98D13}" dt="2023-05-21T17:28:36.531" v="590" actId="1076"/>
          <ac:picMkLst>
            <pc:docMk/>
            <pc:sldMk cId="0" sldId="265"/>
            <ac:picMk id="9" creationId="{FCAC7FCB-FC25-F894-F6B9-6556E4498053}"/>
          </ac:picMkLst>
        </pc:picChg>
        <pc:picChg chg="add mod">
          <ac:chgData name="Jonathan Peri" userId="0845bfad9f388be5" providerId="LiveId" clId="{321F4EE4-3493-1243-B085-5E5F44B98D13}" dt="2023-05-21T17:28:25.248" v="588" actId="1076"/>
          <ac:picMkLst>
            <pc:docMk/>
            <pc:sldMk cId="0" sldId="265"/>
            <ac:picMk id="10" creationId="{BECF8539-0C99-E2AF-7B8E-6DD17553934D}"/>
          </ac:picMkLst>
        </pc:picChg>
        <pc:picChg chg="add mod">
          <ac:chgData name="Jonathan Peri" userId="0845bfad9f388be5" providerId="LiveId" clId="{321F4EE4-3493-1243-B085-5E5F44B98D13}" dt="2023-05-21T17:28:39.698" v="591" actId="1076"/>
          <ac:picMkLst>
            <pc:docMk/>
            <pc:sldMk cId="0" sldId="265"/>
            <ac:picMk id="11" creationId="{374C3513-98AD-6A64-56D0-2B4E64A3FEAD}"/>
          </ac:picMkLst>
        </pc:picChg>
        <pc:picChg chg="add mod">
          <ac:chgData name="Jonathan Peri" userId="0845bfad9f388be5" providerId="LiveId" clId="{321F4EE4-3493-1243-B085-5E5F44B98D13}" dt="2023-05-21T17:15:50.534" v="511" actId="1076"/>
          <ac:picMkLst>
            <pc:docMk/>
            <pc:sldMk cId="0" sldId="265"/>
            <ac:picMk id="13" creationId="{416555EA-1585-CDC9-6C8F-581F6601875B}"/>
          </ac:picMkLst>
        </pc:picChg>
        <pc:picChg chg="add mod">
          <ac:chgData name="Jonathan Peri" userId="0845bfad9f388be5" providerId="LiveId" clId="{321F4EE4-3493-1243-B085-5E5F44B98D13}" dt="2023-05-21T17:18:13.587" v="536" actId="1076"/>
          <ac:picMkLst>
            <pc:docMk/>
            <pc:sldMk cId="0" sldId="265"/>
            <ac:picMk id="14" creationId="{4D6A154A-5CE5-799A-F7D6-5EA5EADBD469}"/>
          </ac:picMkLst>
        </pc:picChg>
        <pc:picChg chg="del mod">
          <ac:chgData name="Jonathan Peri" userId="0845bfad9f388be5" providerId="LiveId" clId="{321F4EE4-3493-1243-B085-5E5F44B98D13}" dt="2023-05-21T17:11:10.926" v="470" actId="478"/>
          <ac:picMkLst>
            <pc:docMk/>
            <pc:sldMk cId="0" sldId="265"/>
            <ac:picMk id="165" creationId="{00000000-0000-0000-0000-000000000000}"/>
          </ac:picMkLst>
        </pc:picChg>
        <pc:picChg chg="add del mod">
          <ac:chgData name="Jonathan Peri" userId="0845bfad9f388be5" providerId="LiveId" clId="{321F4EE4-3493-1243-B085-5E5F44B98D13}" dt="2023-05-21T17:10:07.517" v="468" actId="478"/>
          <ac:picMkLst>
            <pc:docMk/>
            <pc:sldMk cId="0" sldId="265"/>
            <ac:picMk id="166" creationId="{00000000-0000-0000-0000-000000000000}"/>
          </ac:picMkLst>
        </pc:picChg>
        <pc:picChg chg="del mod">
          <ac:chgData name="Jonathan Peri" userId="0845bfad9f388be5" providerId="LiveId" clId="{321F4EE4-3493-1243-B085-5E5F44B98D13}" dt="2023-05-21T17:10:08.794" v="469" actId="478"/>
          <ac:picMkLst>
            <pc:docMk/>
            <pc:sldMk cId="0" sldId="265"/>
            <ac:picMk id="167" creationId="{00000000-0000-0000-0000-000000000000}"/>
          </ac:picMkLst>
        </pc:picChg>
        <pc:picChg chg="add del mod">
          <ac:chgData name="Jonathan Peri" userId="0845bfad9f388be5" providerId="LiveId" clId="{321F4EE4-3493-1243-B085-5E5F44B98D13}" dt="2023-05-21T17:10:02.522" v="466" actId="478"/>
          <ac:picMkLst>
            <pc:docMk/>
            <pc:sldMk cId="0" sldId="265"/>
            <ac:picMk id="168" creationId="{00000000-0000-0000-0000-000000000000}"/>
          </ac:picMkLst>
        </pc:picChg>
        <pc:picChg chg="del mod">
          <ac:chgData name="Jonathan Peri" userId="0845bfad9f388be5" providerId="LiveId" clId="{321F4EE4-3493-1243-B085-5E5F44B98D13}" dt="2023-05-21T17:11:10.926" v="470" actId="478"/>
          <ac:picMkLst>
            <pc:docMk/>
            <pc:sldMk cId="0" sldId="265"/>
            <ac:picMk id="169" creationId="{00000000-0000-0000-0000-000000000000}"/>
          </ac:picMkLst>
        </pc:picChg>
        <pc:picChg chg="del mod">
          <ac:chgData name="Jonathan Peri" userId="0845bfad9f388be5" providerId="LiveId" clId="{321F4EE4-3493-1243-B085-5E5F44B98D13}" dt="2023-05-21T17:10:03.995" v="467" actId="478"/>
          <ac:picMkLst>
            <pc:docMk/>
            <pc:sldMk cId="0" sldId="265"/>
            <ac:picMk id="170" creationId="{00000000-0000-0000-0000-000000000000}"/>
          </ac:picMkLst>
        </pc:picChg>
        <pc:picChg chg="del mod">
          <ac:chgData name="Jonathan Peri" userId="0845bfad9f388be5" providerId="LiveId" clId="{321F4EE4-3493-1243-B085-5E5F44B98D13}" dt="2023-05-21T17:11:10.926" v="470" actId="478"/>
          <ac:picMkLst>
            <pc:docMk/>
            <pc:sldMk cId="0" sldId="265"/>
            <ac:picMk id="171" creationId="{00000000-0000-0000-0000-000000000000}"/>
          </ac:picMkLst>
        </pc:picChg>
        <pc:picChg chg="del mod">
          <ac:chgData name="Jonathan Peri" userId="0845bfad9f388be5" providerId="LiveId" clId="{321F4EE4-3493-1243-B085-5E5F44B98D13}" dt="2023-05-21T17:11:10.926" v="470" actId="478"/>
          <ac:picMkLst>
            <pc:docMk/>
            <pc:sldMk cId="0" sldId="265"/>
            <ac:picMk id="172" creationId="{00000000-0000-0000-0000-000000000000}"/>
          </ac:picMkLst>
        </pc:picChg>
        <pc:picChg chg="del mod">
          <ac:chgData name="Jonathan Peri" userId="0845bfad9f388be5" providerId="LiveId" clId="{321F4EE4-3493-1243-B085-5E5F44B98D13}" dt="2023-05-21T17:11:18.452" v="471" actId="478"/>
          <ac:picMkLst>
            <pc:docMk/>
            <pc:sldMk cId="0" sldId="265"/>
            <ac:picMk id="173" creationId="{00000000-0000-0000-0000-000000000000}"/>
          </ac:picMkLst>
        </pc:picChg>
      </pc:sldChg>
      <pc:sldChg chg="modAnim">
        <pc:chgData name="Jonathan Peri" userId="0845bfad9f388be5" providerId="LiveId" clId="{321F4EE4-3493-1243-B085-5E5F44B98D13}" dt="2023-05-21T14:55:47.768" v="75"/>
        <pc:sldMkLst>
          <pc:docMk/>
          <pc:sldMk cId="0" sldId="266"/>
        </pc:sldMkLst>
      </pc:sldChg>
      <pc:sldChg chg="add del">
        <pc:chgData name="Jonathan Peri" userId="0845bfad9f388be5" providerId="LiveId" clId="{321F4EE4-3493-1243-B085-5E5F44B98D13}" dt="2023-05-21T15:19:40.615" v="179"/>
        <pc:sldMkLst>
          <pc:docMk/>
          <pc:sldMk cId="379630517" sldId="268"/>
        </pc:sldMkLst>
      </pc:sldChg>
      <pc:sldChg chg="addSp delSp modSp add del mod addAnim delAnim modAnim">
        <pc:chgData name="Jonathan Peri" userId="0845bfad9f388be5" providerId="LiveId" clId="{321F4EE4-3493-1243-B085-5E5F44B98D13}" dt="2023-05-21T16:22:00.443" v="389"/>
        <pc:sldMkLst>
          <pc:docMk/>
          <pc:sldMk cId="1017195153" sldId="268"/>
        </pc:sldMkLst>
        <pc:picChg chg="add mod">
          <ac:chgData name="Jonathan Peri" userId="0845bfad9f388be5" providerId="LiveId" clId="{321F4EE4-3493-1243-B085-5E5F44B98D13}" dt="2023-05-21T15:56:16.885" v="375" actId="1076"/>
          <ac:picMkLst>
            <pc:docMk/>
            <pc:sldMk cId="1017195153" sldId="268"/>
            <ac:picMk id="2" creationId="{45DA35FA-D5AF-D81F-5DFA-88639F909419}"/>
          </ac:picMkLst>
        </pc:picChg>
        <pc:picChg chg="del">
          <ac:chgData name="Jonathan Peri" userId="0845bfad9f388be5" providerId="LiveId" clId="{321F4EE4-3493-1243-B085-5E5F44B98D13}" dt="2023-05-21T15:50:50.086" v="350" actId="478"/>
          <ac:picMkLst>
            <pc:docMk/>
            <pc:sldMk cId="1017195153" sldId="268"/>
            <ac:picMk id="120" creationId="{00000000-0000-0000-0000-000000000000}"/>
          </ac:picMkLst>
        </pc:picChg>
        <pc:picChg chg="add del">
          <ac:chgData name="Jonathan Peri" userId="0845bfad9f388be5" providerId="LiveId" clId="{321F4EE4-3493-1243-B085-5E5F44B98D13}" dt="2023-05-21T15:50:44.727" v="347" actId="478"/>
          <ac:picMkLst>
            <pc:docMk/>
            <pc:sldMk cId="1017195153" sldId="268"/>
            <ac:picMk id="123" creationId="{00000000-0000-0000-0000-000000000000}"/>
          </ac:picMkLst>
        </pc:picChg>
        <pc:picChg chg="add del">
          <ac:chgData name="Jonathan Peri" userId="0845bfad9f388be5" providerId="LiveId" clId="{321F4EE4-3493-1243-B085-5E5F44B98D13}" dt="2023-05-21T15:50:46.739" v="349" actId="478"/>
          <ac:picMkLst>
            <pc:docMk/>
            <pc:sldMk cId="1017195153" sldId="268"/>
            <ac:picMk id="124" creationId="{00000000-0000-0000-0000-000000000000}"/>
          </ac:picMkLst>
        </pc:picChg>
        <pc:picChg chg="del">
          <ac:chgData name="Jonathan Peri" userId="0845bfad9f388be5" providerId="LiveId" clId="{321F4EE4-3493-1243-B085-5E5F44B98D13}" dt="2023-05-21T15:50:42.226" v="345" actId="478"/>
          <ac:picMkLst>
            <pc:docMk/>
            <pc:sldMk cId="1017195153" sldId="268"/>
            <ac:picMk id="126" creationId="{00000000-0000-0000-0000-000000000000}"/>
          </ac:picMkLst>
        </pc:picChg>
        <pc:picChg chg="del">
          <ac:chgData name="Jonathan Peri" userId="0845bfad9f388be5" providerId="LiveId" clId="{321F4EE4-3493-1243-B085-5E5F44B98D13}" dt="2023-05-21T15:50:41.067" v="344" actId="478"/>
          <ac:picMkLst>
            <pc:docMk/>
            <pc:sldMk cId="1017195153" sldId="268"/>
            <ac:picMk id="127" creationId="{00000000-0000-0000-0000-000000000000}"/>
          </ac:picMkLst>
        </pc:picChg>
        <pc:picChg chg="del">
          <ac:chgData name="Jonathan Peri" userId="0845bfad9f388be5" providerId="LiveId" clId="{321F4EE4-3493-1243-B085-5E5F44B98D13}" dt="2023-05-21T15:50:29.916" v="341" actId="478"/>
          <ac:picMkLst>
            <pc:docMk/>
            <pc:sldMk cId="1017195153" sldId="268"/>
            <ac:picMk id="128" creationId="{00000000-0000-0000-0000-000000000000}"/>
          </ac:picMkLst>
        </pc:picChg>
        <pc:picChg chg="del">
          <ac:chgData name="Jonathan Peri" userId="0845bfad9f388be5" providerId="LiveId" clId="{321F4EE4-3493-1243-B085-5E5F44B98D13}" dt="2023-05-21T15:50:31.608" v="342" actId="478"/>
          <ac:picMkLst>
            <pc:docMk/>
            <pc:sldMk cId="1017195153" sldId="268"/>
            <ac:picMk id="129" creationId="{00000000-0000-0000-0000-000000000000}"/>
          </ac:picMkLst>
        </pc:picChg>
      </pc:sldChg>
      <pc:sldChg chg="add del">
        <pc:chgData name="Jonathan Peri" userId="0845bfad9f388be5" providerId="LiveId" clId="{321F4EE4-3493-1243-B085-5E5F44B98D13}" dt="2023-05-21T15:49:12.088" v="332"/>
        <pc:sldMkLst>
          <pc:docMk/>
          <pc:sldMk cId="3212295079" sldId="268"/>
        </pc:sldMkLst>
      </pc:sldChg>
      <pc:sldChg chg="add del">
        <pc:chgData name="Jonathan Peri" userId="0845bfad9f388be5" providerId="LiveId" clId="{321F4EE4-3493-1243-B085-5E5F44B98D13}" dt="2023-05-21T15:04:30.926" v="128" actId="2696"/>
        <pc:sldMkLst>
          <pc:docMk/>
          <pc:sldMk cId="3296950294" sldId="268"/>
        </pc:sldMkLst>
      </pc:sldChg>
      <pc:sldChg chg="addSp delSp modSp add mod addAnim delAnim modAnim">
        <pc:chgData name="Jonathan Peri" userId="0845bfad9f388be5" providerId="LiveId" clId="{321F4EE4-3493-1243-B085-5E5F44B98D13}" dt="2023-05-21T17:32:27.296" v="617"/>
        <pc:sldMkLst>
          <pc:docMk/>
          <pc:sldMk cId="4144936420" sldId="269"/>
        </pc:sldMkLst>
        <pc:picChg chg="add mod">
          <ac:chgData name="Jonathan Peri" userId="0845bfad9f388be5" providerId="LiveId" clId="{321F4EE4-3493-1243-B085-5E5F44B98D13}" dt="2023-05-21T17:31:41.981" v="610" actId="1076"/>
          <ac:picMkLst>
            <pc:docMk/>
            <pc:sldMk cId="4144936420" sldId="269"/>
            <ac:picMk id="2" creationId="{7F583AEB-7FEB-8A2A-270E-5514D815D407}"/>
          </ac:picMkLst>
        </pc:picChg>
        <pc:picChg chg="add mod">
          <ac:chgData name="Jonathan Peri" userId="0845bfad9f388be5" providerId="LiveId" clId="{321F4EE4-3493-1243-B085-5E5F44B98D13}" dt="2023-05-21T17:30:18.565" v="597" actId="1076"/>
          <ac:picMkLst>
            <pc:docMk/>
            <pc:sldMk cId="4144936420" sldId="269"/>
            <ac:picMk id="3" creationId="{EEAA53FA-809C-873D-7A96-1E1104D60624}"/>
          </ac:picMkLst>
        </pc:picChg>
        <pc:picChg chg="add mod">
          <ac:chgData name="Jonathan Peri" userId="0845bfad9f388be5" providerId="LiveId" clId="{321F4EE4-3493-1243-B085-5E5F44B98D13}" dt="2023-05-21T17:31:51.816" v="612" actId="1076"/>
          <ac:picMkLst>
            <pc:docMk/>
            <pc:sldMk cId="4144936420" sldId="269"/>
            <ac:picMk id="4" creationId="{EB18FDA9-49D0-886E-9C3C-8DF8AABED242}"/>
          </ac:picMkLst>
        </pc:picChg>
        <pc:picChg chg="add mod">
          <ac:chgData name="Jonathan Peri" userId="0845bfad9f388be5" providerId="LiveId" clId="{321F4EE4-3493-1243-B085-5E5F44B98D13}" dt="2023-05-21T17:31:48.189" v="611" actId="1076"/>
          <ac:picMkLst>
            <pc:docMk/>
            <pc:sldMk cId="4144936420" sldId="269"/>
            <ac:picMk id="5" creationId="{57BBE435-AFC6-DA81-420E-2D593B61D6B0}"/>
          </ac:picMkLst>
        </pc:picChg>
        <pc:picChg chg="add mod">
          <ac:chgData name="Jonathan Peri" userId="0845bfad9f388be5" providerId="LiveId" clId="{321F4EE4-3493-1243-B085-5E5F44B98D13}" dt="2023-05-21T17:31:04.499" v="604" actId="1076"/>
          <ac:picMkLst>
            <pc:docMk/>
            <pc:sldMk cId="4144936420" sldId="269"/>
            <ac:picMk id="6" creationId="{0E56AF63-9EF7-AC95-5A71-F8ECE7D6ED7E}"/>
          </ac:picMkLst>
        </pc:picChg>
        <pc:picChg chg="add del">
          <ac:chgData name="Jonathan Peri" userId="0845bfad9f388be5" providerId="LiveId" clId="{321F4EE4-3493-1243-B085-5E5F44B98D13}" dt="2023-05-21T17:09:17.645" v="464" actId="478"/>
          <ac:picMkLst>
            <pc:docMk/>
            <pc:sldMk cId="4144936420" sldId="269"/>
            <ac:picMk id="165" creationId="{00000000-0000-0000-0000-000000000000}"/>
          </ac:picMkLst>
        </pc:picChg>
        <pc:picChg chg="del">
          <ac:chgData name="Jonathan Peri" userId="0845bfad9f388be5" providerId="LiveId" clId="{321F4EE4-3493-1243-B085-5E5F44B98D13}" dt="2023-05-21T17:09:25.461" v="465" actId="478"/>
          <ac:picMkLst>
            <pc:docMk/>
            <pc:sldMk cId="4144936420" sldId="269"/>
            <ac:picMk id="166" creationId="{00000000-0000-0000-0000-000000000000}"/>
          </ac:picMkLst>
        </pc:picChg>
        <pc:picChg chg="del">
          <ac:chgData name="Jonathan Peri" userId="0845bfad9f388be5" providerId="LiveId" clId="{321F4EE4-3493-1243-B085-5E5F44B98D13}" dt="2023-05-21T17:09:25.461" v="465" actId="478"/>
          <ac:picMkLst>
            <pc:docMk/>
            <pc:sldMk cId="4144936420" sldId="269"/>
            <ac:picMk id="167" creationId="{00000000-0000-0000-0000-000000000000}"/>
          </ac:picMkLst>
        </pc:picChg>
        <pc:picChg chg="del">
          <ac:chgData name="Jonathan Peri" userId="0845bfad9f388be5" providerId="LiveId" clId="{321F4EE4-3493-1243-B085-5E5F44B98D13}" dt="2023-05-21T17:09:17.645" v="464" actId="478"/>
          <ac:picMkLst>
            <pc:docMk/>
            <pc:sldMk cId="4144936420" sldId="269"/>
            <ac:picMk id="168" creationId="{00000000-0000-0000-0000-000000000000}"/>
          </ac:picMkLst>
        </pc:picChg>
        <pc:picChg chg="del">
          <ac:chgData name="Jonathan Peri" userId="0845bfad9f388be5" providerId="LiveId" clId="{321F4EE4-3493-1243-B085-5E5F44B98D13}" dt="2023-05-21T17:09:17.645" v="464" actId="478"/>
          <ac:picMkLst>
            <pc:docMk/>
            <pc:sldMk cId="4144936420" sldId="269"/>
            <ac:picMk id="169" creationId="{00000000-0000-0000-0000-000000000000}"/>
          </ac:picMkLst>
        </pc:picChg>
        <pc:picChg chg="del">
          <ac:chgData name="Jonathan Peri" userId="0845bfad9f388be5" providerId="LiveId" clId="{321F4EE4-3493-1243-B085-5E5F44B98D13}" dt="2023-05-21T17:08:56.195" v="463" actId="478"/>
          <ac:picMkLst>
            <pc:docMk/>
            <pc:sldMk cId="4144936420" sldId="269"/>
            <ac:picMk id="170" creationId="{00000000-0000-0000-0000-000000000000}"/>
          </ac:picMkLst>
        </pc:picChg>
        <pc:picChg chg="del">
          <ac:chgData name="Jonathan Peri" userId="0845bfad9f388be5" providerId="LiveId" clId="{321F4EE4-3493-1243-B085-5E5F44B98D13}" dt="2023-05-21T17:09:17.645" v="464" actId="478"/>
          <ac:picMkLst>
            <pc:docMk/>
            <pc:sldMk cId="4144936420" sldId="269"/>
            <ac:picMk id="171" creationId="{00000000-0000-0000-0000-000000000000}"/>
          </ac:picMkLst>
        </pc:picChg>
        <pc:picChg chg="del">
          <ac:chgData name="Jonathan Peri" userId="0845bfad9f388be5" providerId="LiveId" clId="{321F4EE4-3493-1243-B085-5E5F44B98D13}" dt="2023-05-21T17:09:17.645" v="464" actId="478"/>
          <ac:picMkLst>
            <pc:docMk/>
            <pc:sldMk cId="4144936420" sldId="269"/>
            <ac:picMk id="172" creationId="{00000000-0000-0000-0000-000000000000}"/>
          </ac:picMkLst>
        </pc:picChg>
        <pc:picChg chg="del">
          <ac:chgData name="Jonathan Peri" userId="0845bfad9f388be5" providerId="LiveId" clId="{321F4EE4-3493-1243-B085-5E5F44B98D13}" dt="2023-05-21T17:09:25.461" v="465" actId="478"/>
          <ac:picMkLst>
            <pc:docMk/>
            <pc:sldMk cId="4144936420" sldId="269"/>
            <ac:picMk id="173" creationId="{00000000-0000-0000-0000-000000000000}"/>
          </ac:picMkLst>
        </pc:picChg>
      </pc:sldChg>
    </pc:docChg>
  </pc:docChgLst>
  <pc:docChgLst>
    <pc:chgData name="Jonathan Peri" userId="0845bfad9f388be5" providerId="LiveId" clId="{01DFD437-741D-3149-A09A-A185BDDB744A}"/>
    <pc:docChg chg="custSel addSld delSld modSld">
      <pc:chgData name="Jonathan Peri" userId="0845bfad9f388be5" providerId="LiveId" clId="{01DFD437-741D-3149-A09A-A185BDDB744A}" dt="2023-09-18T15:47:06.618" v="21" actId="729"/>
      <pc:docMkLst>
        <pc:docMk/>
      </pc:docMkLst>
      <pc:sldChg chg="mod modShow">
        <pc:chgData name="Jonathan Peri" userId="0845bfad9f388be5" providerId="LiveId" clId="{01DFD437-741D-3149-A09A-A185BDDB744A}" dt="2023-09-18T15:47:06.618" v="21" actId="729"/>
        <pc:sldMkLst>
          <pc:docMk/>
          <pc:sldMk cId="0" sldId="256"/>
        </pc:sldMkLst>
      </pc:sldChg>
      <pc:sldChg chg="addSp delSp modSp add del mod setBg modShow">
        <pc:chgData name="Jonathan Peri" userId="0845bfad9f388be5" providerId="LiveId" clId="{01DFD437-741D-3149-A09A-A185BDDB744A}" dt="2023-09-18T15:45:47.004" v="8" actId="2696"/>
        <pc:sldMkLst>
          <pc:docMk/>
          <pc:sldMk cId="200381668" sldId="282"/>
        </pc:sldMkLst>
        <pc:spChg chg="add del mod">
          <ac:chgData name="Jonathan Peri" userId="0845bfad9f388be5" providerId="LiveId" clId="{01DFD437-741D-3149-A09A-A185BDDB744A}" dt="2023-09-18T15:44:41.703" v="6"/>
          <ac:spMkLst>
            <pc:docMk/>
            <pc:sldMk cId="200381668" sldId="282"/>
            <ac:spMk id="2" creationId="{C1F5382F-E86B-ACA2-4839-B16FDA49A917}"/>
          </ac:spMkLst>
        </pc:spChg>
        <pc:picChg chg="del">
          <ac:chgData name="Jonathan Peri" userId="0845bfad9f388be5" providerId="LiveId" clId="{01DFD437-741D-3149-A09A-A185BDDB744A}" dt="2023-09-18T15:44:35.690" v="3" actId="478"/>
          <ac:picMkLst>
            <pc:docMk/>
            <pc:sldMk cId="200381668" sldId="282"/>
            <ac:picMk id="95" creationId="{00000000-0000-0000-0000-000000000000}"/>
          </ac:picMkLst>
        </pc:picChg>
      </pc:sldChg>
      <pc:sldChg chg="addSp delSp modSp new del mod">
        <pc:chgData name="Jonathan Peri" userId="0845bfad9f388be5" providerId="LiveId" clId="{01DFD437-741D-3149-A09A-A185BDDB744A}" dt="2023-09-18T15:47:00.208" v="20" actId="2696"/>
        <pc:sldMkLst>
          <pc:docMk/>
          <pc:sldMk cId="3196337579" sldId="282"/>
        </pc:sldMkLst>
        <pc:spChg chg="add del mod">
          <ac:chgData name="Jonathan Peri" userId="0845bfad9f388be5" providerId="LiveId" clId="{01DFD437-741D-3149-A09A-A185BDDB744A}" dt="2023-09-18T15:45:58.300" v="11" actId="478"/>
          <ac:spMkLst>
            <pc:docMk/>
            <pc:sldMk cId="3196337579" sldId="282"/>
            <ac:spMk id="2" creationId="{41110ACD-8C64-21A8-CACB-EA0B6AFA8D8E}"/>
          </ac:spMkLst>
        </pc:spChg>
        <pc:spChg chg="add del mod">
          <ac:chgData name="Jonathan Peri" userId="0845bfad9f388be5" providerId="LiveId" clId="{01DFD437-741D-3149-A09A-A185BDDB744A}" dt="2023-09-18T15:46:54.954" v="19"/>
          <ac:spMkLst>
            <pc:docMk/>
            <pc:sldMk cId="3196337579" sldId="282"/>
            <ac:spMk id="3" creationId="{91E81010-2988-FBA6-5BC9-DEB44F5139AA}"/>
          </ac:spMkLst>
        </pc:spChg>
      </pc:sldChg>
    </pc:docChg>
  </pc:docChgLst>
  <pc:docChgLst>
    <pc:chgData name="Jonathan Peri" userId="0845bfad9f388be5" providerId="LiveId" clId="{7468DFC8-ED1D-E143-A891-855B00B39FBB}"/>
    <pc:docChg chg="modSld">
      <pc:chgData name="Jonathan Peri" userId="0845bfad9f388be5" providerId="LiveId" clId="{7468DFC8-ED1D-E143-A891-855B00B39FBB}" dt="2023-06-07T15:16:45" v="1"/>
      <pc:docMkLst>
        <pc:docMk/>
      </pc:docMkLst>
      <pc:sldChg chg="modAnim">
        <pc:chgData name="Jonathan Peri" userId="0845bfad9f388be5" providerId="LiveId" clId="{7468DFC8-ED1D-E143-A891-855B00B39FBB}" dt="2023-06-07T15:16:45" v="1"/>
        <pc:sldMkLst>
          <pc:docMk/>
          <pc:sldMk cId="0" sldId="260"/>
        </pc:sldMkLst>
      </pc:sldChg>
    </pc:docChg>
  </pc:docChgLst>
  <pc:docChgLst>
    <pc:chgData name="Jonathan Peri" userId="0845bfad9f388be5" providerId="LiveId" clId="{860CB80C-EFF0-4E41-80C1-C6307F3B4F58}"/>
    <pc:docChg chg="undo custSel addSld delSld modSld">
      <pc:chgData name="Jonathan Peri" userId="0845bfad9f388be5" providerId="LiveId" clId="{860CB80C-EFF0-4E41-80C1-C6307F3B4F58}" dt="2023-06-20T19:16:16.563" v="2492"/>
      <pc:docMkLst>
        <pc:docMk/>
      </pc:docMkLst>
      <pc:sldChg chg="addSp delSp modSp mod addAnim delAnim modAnim">
        <pc:chgData name="Jonathan Peri" userId="0845bfad9f388be5" providerId="LiveId" clId="{860CB80C-EFF0-4E41-80C1-C6307F3B4F58}" dt="2023-06-08T18:45:19.234" v="376" actId="478"/>
        <pc:sldMkLst>
          <pc:docMk/>
          <pc:sldMk cId="0" sldId="257"/>
        </pc:sldMkLst>
        <pc:spChg chg="del">
          <ac:chgData name="Jonathan Peri" userId="0845bfad9f388be5" providerId="LiveId" clId="{860CB80C-EFF0-4E41-80C1-C6307F3B4F58}" dt="2023-06-08T18:45:19.234" v="376" actId="478"/>
          <ac:spMkLst>
            <pc:docMk/>
            <pc:sldMk cId="0" sldId="257"/>
            <ac:spMk id="103" creationId="{00000000-0000-0000-0000-000000000000}"/>
          </ac:spMkLst>
        </pc:spChg>
        <pc:picChg chg="add mod">
          <ac:chgData name="Jonathan Peri" userId="0845bfad9f388be5" providerId="LiveId" clId="{860CB80C-EFF0-4E41-80C1-C6307F3B4F58}" dt="2023-06-08T17:27:22.058" v="66" actId="1076"/>
          <ac:picMkLst>
            <pc:docMk/>
            <pc:sldMk cId="0" sldId="257"/>
            <ac:picMk id="2" creationId="{0FD89554-8A29-096F-0C1E-E8F4DF185F58}"/>
          </ac:picMkLst>
        </pc:picChg>
        <pc:picChg chg="mod">
          <ac:chgData name="Jonathan Peri" userId="0845bfad9f388be5" providerId="LiveId" clId="{860CB80C-EFF0-4E41-80C1-C6307F3B4F58}" dt="2023-06-08T17:40:13.261" v="92" actId="1076"/>
          <ac:picMkLst>
            <pc:docMk/>
            <pc:sldMk cId="0" sldId="257"/>
            <ac:picMk id="99" creationId="{00000000-0000-0000-0000-000000000000}"/>
          </ac:picMkLst>
        </pc:picChg>
        <pc:picChg chg="mod">
          <ac:chgData name="Jonathan Peri" userId="0845bfad9f388be5" providerId="LiveId" clId="{860CB80C-EFF0-4E41-80C1-C6307F3B4F58}" dt="2023-06-08T17:40:07.195" v="91" actId="1076"/>
          <ac:picMkLst>
            <pc:docMk/>
            <pc:sldMk cId="0" sldId="257"/>
            <ac:picMk id="100" creationId="{00000000-0000-0000-0000-000000000000}"/>
          </ac:picMkLst>
        </pc:picChg>
        <pc:picChg chg="del mod">
          <ac:chgData name="Jonathan Peri" userId="0845bfad9f388be5" providerId="LiveId" clId="{860CB80C-EFF0-4E41-80C1-C6307F3B4F58}" dt="2023-06-08T17:27:11.096" v="64" actId="478"/>
          <ac:picMkLst>
            <pc:docMk/>
            <pc:sldMk cId="0" sldId="257"/>
            <ac:picMk id="101" creationId="{00000000-0000-0000-0000-000000000000}"/>
          </ac:picMkLst>
        </pc:picChg>
        <pc:picChg chg="add del mod">
          <ac:chgData name="Jonathan Peri" userId="0845bfad9f388be5" providerId="LiveId" clId="{860CB80C-EFF0-4E41-80C1-C6307F3B4F58}" dt="2023-06-08T17:26:03.344" v="60" actId="1076"/>
          <ac:picMkLst>
            <pc:docMk/>
            <pc:sldMk cId="0" sldId="257"/>
            <ac:picMk id="102" creationId="{00000000-0000-0000-0000-000000000000}"/>
          </ac:picMkLst>
        </pc:picChg>
      </pc:sldChg>
      <pc:sldChg chg="delSp mod delAnim modAnim">
        <pc:chgData name="Jonathan Peri" userId="0845bfad9f388be5" providerId="LiveId" clId="{860CB80C-EFF0-4E41-80C1-C6307F3B4F58}" dt="2023-06-10T15:59:05.597" v="2455"/>
        <pc:sldMkLst>
          <pc:docMk/>
          <pc:sldMk cId="0" sldId="258"/>
        </pc:sldMkLst>
        <pc:spChg chg="del">
          <ac:chgData name="Jonathan Peri" userId="0845bfad9f388be5" providerId="LiveId" clId="{860CB80C-EFF0-4E41-80C1-C6307F3B4F58}" dt="2023-06-08T18:45:22.932" v="377" actId="478"/>
          <ac:spMkLst>
            <pc:docMk/>
            <pc:sldMk cId="0" sldId="258"/>
            <ac:spMk id="9" creationId="{00000000-0000-0000-0000-000000000000}"/>
          </ac:spMkLst>
        </pc:spChg>
      </pc:sldChg>
      <pc:sldChg chg="addSp delSp modSp mod delAnim modAnim">
        <pc:chgData name="Jonathan Peri" userId="0845bfad9f388be5" providerId="LiveId" clId="{860CB80C-EFF0-4E41-80C1-C6307F3B4F58}" dt="2023-06-10T17:16:13.141" v="2457"/>
        <pc:sldMkLst>
          <pc:docMk/>
          <pc:sldMk cId="0" sldId="259"/>
        </pc:sldMkLst>
        <pc:spChg chg="del">
          <ac:chgData name="Jonathan Peri" userId="0845bfad9f388be5" providerId="LiveId" clId="{860CB80C-EFF0-4E41-80C1-C6307F3B4F58}" dt="2023-06-08T18:45:26.779" v="378" actId="478"/>
          <ac:spMkLst>
            <pc:docMk/>
            <pc:sldMk cId="0" sldId="259"/>
            <ac:spMk id="8" creationId="{00000000-0000-0000-0000-000000000000}"/>
          </ac:spMkLst>
        </pc:spChg>
        <pc:picChg chg="add del mod">
          <ac:chgData name="Jonathan Peri" userId="0845bfad9f388be5" providerId="LiveId" clId="{860CB80C-EFF0-4E41-80C1-C6307F3B4F58}" dt="2023-06-08T18:22:47.510" v="290" actId="478"/>
          <ac:picMkLst>
            <pc:docMk/>
            <pc:sldMk cId="0" sldId="259"/>
            <ac:picMk id="2" creationId="{BF09BA44-54C8-8259-0A5D-2E3141FA311F}"/>
          </ac:picMkLst>
        </pc:picChg>
        <pc:picChg chg="add mod">
          <ac:chgData name="Jonathan Peri" userId="0845bfad9f388be5" providerId="LiveId" clId="{860CB80C-EFF0-4E41-80C1-C6307F3B4F58}" dt="2023-06-08T20:39:30.570" v="889" actId="1076"/>
          <ac:picMkLst>
            <pc:docMk/>
            <pc:sldMk cId="0" sldId="259"/>
            <ac:picMk id="3" creationId="{897A2AC8-0861-9DFC-D74F-2A06ECBFDAB1}"/>
          </ac:picMkLst>
        </pc:picChg>
        <pc:picChg chg="add mod">
          <ac:chgData name="Jonathan Peri" userId="0845bfad9f388be5" providerId="LiveId" clId="{860CB80C-EFF0-4E41-80C1-C6307F3B4F58}" dt="2023-06-08T21:12:31.402" v="1080" actId="1076"/>
          <ac:picMkLst>
            <pc:docMk/>
            <pc:sldMk cId="0" sldId="259"/>
            <ac:picMk id="4" creationId="{1B033122-D8E7-A50F-3EB3-8EEF48D1116A}"/>
          </ac:picMkLst>
        </pc:picChg>
        <pc:picChg chg="mod">
          <ac:chgData name="Jonathan Peri" userId="0845bfad9f388be5" providerId="LiveId" clId="{860CB80C-EFF0-4E41-80C1-C6307F3B4F58}" dt="2023-06-08T17:45:18.692" v="111" actId="1076"/>
          <ac:picMkLst>
            <pc:docMk/>
            <pc:sldMk cId="0" sldId="259"/>
            <ac:picMk id="114" creationId="{00000000-0000-0000-0000-000000000000}"/>
          </ac:picMkLst>
        </pc:picChg>
        <pc:picChg chg="mod">
          <ac:chgData name="Jonathan Peri" userId="0845bfad9f388be5" providerId="LiveId" clId="{860CB80C-EFF0-4E41-80C1-C6307F3B4F58}" dt="2023-06-08T17:45:16.401" v="110" actId="1076"/>
          <ac:picMkLst>
            <pc:docMk/>
            <pc:sldMk cId="0" sldId="259"/>
            <ac:picMk id="115" creationId="{00000000-0000-0000-0000-000000000000}"/>
          </ac:picMkLst>
        </pc:picChg>
        <pc:picChg chg="del mod">
          <ac:chgData name="Jonathan Peri" userId="0845bfad9f388be5" providerId="LiveId" clId="{860CB80C-EFF0-4E41-80C1-C6307F3B4F58}" dt="2023-06-08T18:22:48.409" v="291" actId="478"/>
          <ac:picMkLst>
            <pc:docMk/>
            <pc:sldMk cId="0" sldId="259"/>
            <ac:picMk id="117" creationId="{00000000-0000-0000-0000-000000000000}"/>
          </ac:picMkLst>
        </pc:picChg>
        <pc:picChg chg="del mod">
          <ac:chgData name="Jonathan Peri" userId="0845bfad9f388be5" providerId="LiveId" clId="{860CB80C-EFF0-4E41-80C1-C6307F3B4F58}" dt="2023-06-08T18:20:10.201" v="273" actId="478"/>
          <ac:picMkLst>
            <pc:docMk/>
            <pc:sldMk cId="0" sldId="259"/>
            <ac:picMk id="118" creationId="{00000000-0000-0000-0000-000000000000}"/>
          </ac:picMkLst>
        </pc:picChg>
      </pc:sldChg>
      <pc:sldChg chg="addSp delSp modSp mod modTransition addAnim delAnim modAnim">
        <pc:chgData name="Jonathan Peri" userId="0845bfad9f388be5" providerId="LiveId" clId="{860CB80C-EFF0-4E41-80C1-C6307F3B4F58}" dt="2023-06-08T20:05:02.145" v="749" actId="1076"/>
        <pc:sldMkLst>
          <pc:docMk/>
          <pc:sldMk cId="0" sldId="260"/>
        </pc:sldMkLst>
        <pc:spChg chg="add del">
          <ac:chgData name="Jonathan Peri" userId="0845bfad9f388be5" providerId="LiveId" clId="{860CB80C-EFF0-4E41-80C1-C6307F3B4F58}" dt="2023-06-08T19:45:10.365" v="714" actId="478"/>
          <ac:spMkLst>
            <pc:docMk/>
            <pc:sldMk cId="0" sldId="260"/>
            <ac:spMk id="2" creationId="{E2B9715B-3B3E-EB42-7C93-5AD82BAC372E}"/>
          </ac:spMkLst>
        </pc:spChg>
        <pc:spChg chg="add del">
          <ac:chgData name="Jonathan Peri" userId="0845bfad9f388be5" providerId="LiveId" clId="{860CB80C-EFF0-4E41-80C1-C6307F3B4F58}" dt="2023-06-08T18:57:25.378" v="473" actId="478"/>
          <ac:spMkLst>
            <pc:docMk/>
            <pc:sldMk cId="0" sldId="260"/>
            <ac:spMk id="12" creationId="{00000000-0000-0000-0000-000000000000}"/>
          </ac:spMkLst>
        </pc:spChg>
        <pc:picChg chg="mod">
          <ac:chgData name="Jonathan Peri" userId="0845bfad9f388be5" providerId="LiveId" clId="{860CB80C-EFF0-4E41-80C1-C6307F3B4F58}" dt="2023-06-08T18:55:28.194" v="449" actId="1076"/>
          <ac:picMkLst>
            <pc:docMk/>
            <pc:sldMk cId="0" sldId="260"/>
            <ac:picMk id="120" creationId="{00000000-0000-0000-0000-000000000000}"/>
          </ac:picMkLst>
        </pc:picChg>
        <pc:picChg chg="del">
          <ac:chgData name="Jonathan Peri" userId="0845bfad9f388be5" providerId="LiveId" clId="{860CB80C-EFF0-4E41-80C1-C6307F3B4F58}" dt="2023-06-08T18:55:08.877" v="441" actId="478"/>
          <ac:picMkLst>
            <pc:docMk/>
            <pc:sldMk cId="0" sldId="260"/>
            <ac:picMk id="121" creationId="{00000000-0000-0000-0000-000000000000}"/>
          </ac:picMkLst>
        </pc:picChg>
        <pc:picChg chg="del">
          <ac:chgData name="Jonathan Peri" userId="0845bfad9f388be5" providerId="LiveId" clId="{860CB80C-EFF0-4E41-80C1-C6307F3B4F58}" dt="2023-06-08T18:55:01.635" v="437" actId="478"/>
          <ac:picMkLst>
            <pc:docMk/>
            <pc:sldMk cId="0" sldId="260"/>
            <ac:picMk id="122" creationId="{00000000-0000-0000-0000-000000000000}"/>
          </ac:picMkLst>
        </pc:picChg>
        <pc:picChg chg="del">
          <ac:chgData name="Jonathan Peri" userId="0845bfad9f388be5" providerId="LiveId" clId="{860CB80C-EFF0-4E41-80C1-C6307F3B4F58}" dt="2023-06-08T18:55:12.098" v="443" actId="478"/>
          <ac:picMkLst>
            <pc:docMk/>
            <pc:sldMk cId="0" sldId="260"/>
            <ac:picMk id="123" creationId="{00000000-0000-0000-0000-000000000000}"/>
          </ac:picMkLst>
        </pc:picChg>
        <pc:picChg chg="del">
          <ac:chgData name="Jonathan Peri" userId="0845bfad9f388be5" providerId="LiveId" clId="{860CB80C-EFF0-4E41-80C1-C6307F3B4F58}" dt="2023-06-08T18:55:05.384" v="439" actId="478"/>
          <ac:picMkLst>
            <pc:docMk/>
            <pc:sldMk cId="0" sldId="260"/>
            <ac:picMk id="124" creationId="{00000000-0000-0000-0000-000000000000}"/>
          </ac:picMkLst>
        </pc:picChg>
        <pc:picChg chg="mod">
          <ac:chgData name="Jonathan Peri" userId="0845bfad9f388be5" providerId="LiveId" clId="{860CB80C-EFF0-4E41-80C1-C6307F3B4F58}" dt="2023-06-08T18:55:42.394" v="451" actId="1076"/>
          <ac:picMkLst>
            <pc:docMk/>
            <pc:sldMk cId="0" sldId="260"/>
            <ac:picMk id="126" creationId="{00000000-0000-0000-0000-000000000000}"/>
          </ac:picMkLst>
        </pc:picChg>
        <pc:picChg chg="mod">
          <ac:chgData name="Jonathan Peri" userId="0845bfad9f388be5" providerId="LiveId" clId="{860CB80C-EFF0-4E41-80C1-C6307F3B4F58}" dt="2023-06-08T18:55:19.061" v="446" actId="1076"/>
          <ac:picMkLst>
            <pc:docMk/>
            <pc:sldMk cId="0" sldId="260"/>
            <ac:picMk id="127" creationId="{00000000-0000-0000-0000-000000000000}"/>
          </ac:picMkLst>
        </pc:picChg>
        <pc:picChg chg="mod">
          <ac:chgData name="Jonathan Peri" userId="0845bfad9f388be5" providerId="LiveId" clId="{860CB80C-EFF0-4E41-80C1-C6307F3B4F58}" dt="2023-06-08T20:05:02.145" v="749" actId="1076"/>
          <ac:picMkLst>
            <pc:docMk/>
            <pc:sldMk cId="0" sldId="260"/>
            <ac:picMk id="128" creationId="{00000000-0000-0000-0000-000000000000}"/>
          </ac:picMkLst>
        </pc:picChg>
        <pc:picChg chg="mod">
          <ac:chgData name="Jonathan Peri" userId="0845bfad9f388be5" providerId="LiveId" clId="{860CB80C-EFF0-4E41-80C1-C6307F3B4F58}" dt="2023-06-08T18:55:25.377" v="448" actId="1076"/>
          <ac:picMkLst>
            <pc:docMk/>
            <pc:sldMk cId="0" sldId="260"/>
            <ac:picMk id="129" creationId="{00000000-0000-0000-0000-000000000000}"/>
          </ac:picMkLst>
        </pc:picChg>
      </pc:sldChg>
      <pc:sldChg chg="delSp mod delAnim">
        <pc:chgData name="Jonathan Peri" userId="0845bfad9f388be5" providerId="LiveId" clId="{860CB80C-EFF0-4E41-80C1-C6307F3B4F58}" dt="2023-06-08T20:36:06.193" v="879" actId="478"/>
        <pc:sldMkLst>
          <pc:docMk/>
          <pc:sldMk cId="0" sldId="261"/>
        </pc:sldMkLst>
        <pc:spChg chg="del">
          <ac:chgData name="Jonathan Peri" userId="0845bfad9f388be5" providerId="LiveId" clId="{860CB80C-EFF0-4E41-80C1-C6307F3B4F58}" dt="2023-06-08T20:36:06.193" v="879" actId="478"/>
          <ac:spMkLst>
            <pc:docMk/>
            <pc:sldMk cId="0" sldId="261"/>
            <ac:spMk id="6" creationId="{00000000-0000-0000-0000-000000000000}"/>
          </ac:spMkLst>
        </pc:spChg>
      </pc:sldChg>
      <pc:sldChg chg="addSp delSp modSp mod delAnim modAnim">
        <pc:chgData name="Jonathan Peri" userId="0845bfad9f388be5" providerId="LiveId" clId="{860CB80C-EFF0-4E41-80C1-C6307F3B4F58}" dt="2023-06-08T20:55:34.300" v="969"/>
        <pc:sldMkLst>
          <pc:docMk/>
          <pc:sldMk cId="0" sldId="262"/>
        </pc:sldMkLst>
        <pc:spChg chg="del">
          <ac:chgData name="Jonathan Peri" userId="0845bfad9f388be5" providerId="LiveId" clId="{860CB80C-EFF0-4E41-80C1-C6307F3B4F58}" dt="2023-06-08T20:36:12.747" v="880" actId="478"/>
          <ac:spMkLst>
            <pc:docMk/>
            <pc:sldMk cId="0" sldId="262"/>
            <ac:spMk id="8" creationId="{00000000-0000-0000-0000-000000000000}"/>
          </ac:spMkLst>
        </pc:spChg>
        <pc:picChg chg="add mod">
          <ac:chgData name="Jonathan Peri" userId="0845bfad9f388be5" providerId="LiveId" clId="{860CB80C-EFF0-4E41-80C1-C6307F3B4F58}" dt="2023-06-08T20:52:52.817" v="950" actId="1076"/>
          <ac:picMkLst>
            <pc:docMk/>
            <pc:sldMk cId="0" sldId="262"/>
            <ac:picMk id="2" creationId="{2058BBCC-7333-9317-4AF8-6EF63C4AD6C9}"/>
          </ac:picMkLst>
        </pc:picChg>
        <pc:picChg chg="add mod">
          <ac:chgData name="Jonathan Peri" userId="0845bfad9f388be5" providerId="LiveId" clId="{860CB80C-EFF0-4E41-80C1-C6307F3B4F58}" dt="2023-06-08T20:52:58.970" v="951" actId="1076"/>
          <ac:picMkLst>
            <pc:docMk/>
            <pc:sldMk cId="0" sldId="262"/>
            <ac:picMk id="3" creationId="{6A44DA09-F245-6999-2B9B-9996B2AAC9DF}"/>
          </ac:picMkLst>
        </pc:picChg>
      </pc:sldChg>
      <pc:sldChg chg="modSp del mod">
        <pc:chgData name="Jonathan Peri" userId="0845bfad9f388be5" providerId="LiveId" clId="{860CB80C-EFF0-4E41-80C1-C6307F3B4F58}" dt="2023-06-08T20:56:16.205" v="970" actId="2696"/>
        <pc:sldMkLst>
          <pc:docMk/>
          <pc:sldMk cId="0" sldId="263"/>
        </pc:sldMkLst>
        <pc:picChg chg="mod">
          <ac:chgData name="Jonathan Peri" userId="0845bfad9f388be5" providerId="LiveId" clId="{860CB80C-EFF0-4E41-80C1-C6307F3B4F58}" dt="2023-06-08T20:38:48.160" v="883" actId="1076"/>
          <ac:picMkLst>
            <pc:docMk/>
            <pc:sldMk cId="0" sldId="263"/>
            <ac:picMk id="145" creationId="{00000000-0000-0000-0000-000000000000}"/>
          </ac:picMkLst>
        </pc:picChg>
        <pc:picChg chg="mod">
          <ac:chgData name="Jonathan Peri" userId="0845bfad9f388be5" providerId="LiveId" clId="{860CB80C-EFF0-4E41-80C1-C6307F3B4F58}" dt="2023-06-08T20:38:46.328" v="882" actId="1076"/>
          <ac:picMkLst>
            <pc:docMk/>
            <pc:sldMk cId="0" sldId="263"/>
            <ac:picMk id="146" creationId="{00000000-0000-0000-0000-000000000000}"/>
          </ac:picMkLst>
        </pc:picChg>
      </pc:sldChg>
      <pc:sldChg chg="addSp delSp modSp mod delAnim modAnim">
        <pc:chgData name="Jonathan Peri" userId="0845bfad9f388be5" providerId="LiveId" clId="{860CB80C-EFF0-4E41-80C1-C6307F3B4F58}" dt="2023-06-10T09:21:14.458" v="2452" actId="1076"/>
        <pc:sldMkLst>
          <pc:docMk/>
          <pc:sldMk cId="0" sldId="264"/>
        </pc:sldMkLst>
        <pc:spChg chg="del">
          <ac:chgData name="Jonathan Peri" userId="0845bfad9f388be5" providerId="LiveId" clId="{860CB80C-EFF0-4E41-80C1-C6307F3B4F58}" dt="2023-06-08T21:04:54.715" v="1028" actId="478"/>
          <ac:spMkLst>
            <pc:docMk/>
            <pc:sldMk cId="0" sldId="264"/>
            <ac:spMk id="17" creationId="{00000000-0000-0000-0000-000000000000}"/>
          </ac:spMkLst>
        </pc:spChg>
        <pc:picChg chg="add mod">
          <ac:chgData name="Jonathan Peri" userId="0845bfad9f388be5" providerId="LiveId" clId="{860CB80C-EFF0-4E41-80C1-C6307F3B4F58}" dt="2023-06-09T13:43:32.303" v="2145" actId="14100"/>
          <ac:picMkLst>
            <pc:docMk/>
            <pc:sldMk cId="0" sldId="264"/>
            <ac:picMk id="2" creationId="{F13F665C-2FE2-1A3C-7B81-A81B4B6D6A19}"/>
          </ac:picMkLst>
        </pc:picChg>
        <pc:picChg chg="add mod">
          <ac:chgData name="Jonathan Peri" userId="0845bfad9f388be5" providerId="LiveId" clId="{860CB80C-EFF0-4E41-80C1-C6307F3B4F58}" dt="2023-06-09T13:43:26.353" v="2144" actId="1076"/>
          <ac:picMkLst>
            <pc:docMk/>
            <pc:sldMk cId="0" sldId="264"/>
            <ac:picMk id="3" creationId="{B1ED9C5D-C03A-A066-273E-98692A2F9744}"/>
          </ac:picMkLst>
        </pc:picChg>
        <pc:picChg chg="add mod">
          <ac:chgData name="Jonathan Peri" userId="0845bfad9f388be5" providerId="LiveId" clId="{860CB80C-EFF0-4E41-80C1-C6307F3B4F58}" dt="2023-06-09T13:45:02.371" v="2153" actId="1076"/>
          <ac:picMkLst>
            <pc:docMk/>
            <pc:sldMk cId="0" sldId="264"/>
            <ac:picMk id="4" creationId="{9F255EB2-E2E5-9737-2620-A6E99212A28E}"/>
          </ac:picMkLst>
        </pc:picChg>
        <pc:picChg chg="add mod">
          <ac:chgData name="Jonathan Peri" userId="0845bfad9f388be5" providerId="LiveId" clId="{860CB80C-EFF0-4E41-80C1-C6307F3B4F58}" dt="2023-06-09T11:38:44.520" v="1657" actId="14100"/>
          <ac:picMkLst>
            <pc:docMk/>
            <pc:sldMk cId="0" sldId="264"/>
            <ac:picMk id="5" creationId="{38CFE12D-4938-18A3-6564-1BAB4D869E3F}"/>
          </ac:picMkLst>
        </pc:picChg>
        <pc:picChg chg="add mod">
          <ac:chgData name="Jonathan Peri" userId="0845bfad9f388be5" providerId="LiveId" clId="{860CB80C-EFF0-4E41-80C1-C6307F3B4F58}" dt="2023-06-09T14:11:48.945" v="2282" actId="1076"/>
          <ac:picMkLst>
            <pc:docMk/>
            <pc:sldMk cId="0" sldId="264"/>
            <ac:picMk id="6" creationId="{3BEFAAF4-FDDC-A419-ADD4-78CD06813AD9}"/>
          </ac:picMkLst>
        </pc:picChg>
        <pc:picChg chg="add del mod">
          <ac:chgData name="Jonathan Peri" userId="0845bfad9f388be5" providerId="LiveId" clId="{860CB80C-EFF0-4E41-80C1-C6307F3B4F58}" dt="2023-06-08T22:08:19.008" v="1319" actId="478"/>
          <ac:picMkLst>
            <pc:docMk/>
            <pc:sldMk cId="0" sldId="264"/>
            <ac:picMk id="7" creationId="{F05D9DB0-10F3-E10D-5CA3-7C5BF320BE9C}"/>
          </ac:picMkLst>
        </pc:picChg>
        <pc:picChg chg="add mod">
          <ac:chgData name="Jonathan Peri" userId="0845bfad9f388be5" providerId="LiveId" clId="{860CB80C-EFF0-4E41-80C1-C6307F3B4F58}" dt="2023-06-09T14:08:23.912" v="2268" actId="1076"/>
          <ac:picMkLst>
            <pc:docMk/>
            <pc:sldMk cId="0" sldId="264"/>
            <ac:picMk id="8" creationId="{4EF381AA-67E1-DE3E-E150-6C9EA504B74B}"/>
          </ac:picMkLst>
        </pc:picChg>
        <pc:picChg chg="add mod">
          <ac:chgData name="Jonathan Peri" userId="0845bfad9f388be5" providerId="LiveId" clId="{860CB80C-EFF0-4E41-80C1-C6307F3B4F58}" dt="2023-06-10T09:17:41.310" v="2442" actId="14100"/>
          <ac:picMkLst>
            <pc:docMk/>
            <pc:sldMk cId="0" sldId="264"/>
            <ac:picMk id="9" creationId="{DB2701CD-C27A-7315-4B75-520848E17180}"/>
          </ac:picMkLst>
        </pc:picChg>
        <pc:picChg chg="add mod">
          <ac:chgData name="Jonathan Peri" userId="0845bfad9f388be5" providerId="LiveId" clId="{860CB80C-EFF0-4E41-80C1-C6307F3B4F58}" dt="2023-06-09T13:49:53.403" v="2180" actId="1076"/>
          <ac:picMkLst>
            <pc:docMk/>
            <pc:sldMk cId="0" sldId="264"/>
            <ac:picMk id="10" creationId="{DACB26AE-E69B-94CC-62C6-9ED8353D17FF}"/>
          </ac:picMkLst>
        </pc:picChg>
        <pc:picChg chg="add mod">
          <ac:chgData name="Jonathan Peri" userId="0845bfad9f388be5" providerId="LiveId" clId="{860CB80C-EFF0-4E41-80C1-C6307F3B4F58}" dt="2023-06-09T14:12:06.526" v="2286" actId="1076"/>
          <ac:picMkLst>
            <pc:docMk/>
            <pc:sldMk cId="0" sldId="264"/>
            <ac:picMk id="11" creationId="{F89CF4B5-C4E3-3980-F3B9-535AD81B76BB}"/>
          </ac:picMkLst>
        </pc:picChg>
        <pc:picChg chg="add mod">
          <ac:chgData name="Jonathan Peri" userId="0845bfad9f388be5" providerId="LiveId" clId="{860CB80C-EFF0-4E41-80C1-C6307F3B4F58}" dt="2023-06-10T09:21:14.458" v="2452" actId="1076"/>
          <ac:picMkLst>
            <pc:docMk/>
            <pc:sldMk cId="0" sldId="264"/>
            <ac:picMk id="12" creationId="{451A26AA-B046-7D79-25FC-C0BF1E576D65}"/>
          </ac:picMkLst>
        </pc:picChg>
        <pc:picChg chg="mod">
          <ac:chgData name="Jonathan Peri" userId="0845bfad9f388be5" providerId="LiveId" clId="{860CB80C-EFF0-4E41-80C1-C6307F3B4F58}" dt="2023-06-09T13:24:43.017" v="2055" actId="1076"/>
          <ac:picMkLst>
            <pc:docMk/>
            <pc:sldMk cId="0" sldId="264"/>
            <ac:picMk id="149" creationId="{00000000-0000-0000-0000-000000000000}"/>
          </ac:picMkLst>
        </pc:picChg>
        <pc:picChg chg="del">
          <ac:chgData name="Jonathan Peri" userId="0845bfad9f388be5" providerId="LiveId" clId="{860CB80C-EFF0-4E41-80C1-C6307F3B4F58}" dt="2023-06-08T21:05:24.169" v="1033" actId="478"/>
          <ac:picMkLst>
            <pc:docMk/>
            <pc:sldMk cId="0" sldId="264"/>
            <ac:picMk id="150" creationId="{00000000-0000-0000-0000-000000000000}"/>
          </ac:picMkLst>
        </pc:picChg>
        <pc:picChg chg="del">
          <ac:chgData name="Jonathan Peri" userId="0845bfad9f388be5" providerId="LiveId" clId="{860CB80C-EFF0-4E41-80C1-C6307F3B4F58}" dt="2023-06-08T21:05:23.058" v="1032" actId="478"/>
          <ac:picMkLst>
            <pc:docMk/>
            <pc:sldMk cId="0" sldId="264"/>
            <ac:picMk id="151" creationId="{00000000-0000-0000-0000-000000000000}"/>
          </ac:picMkLst>
        </pc:picChg>
        <pc:picChg chg="del">
          <ac:chgData name="Jonathan Peri" userId="0845bfad9f388be5" providerId="LiveId" clId="{860CB80C-EFF0-4E41-80C1-C6307F3B4F58}" dt="2023-06-08T21:05:16.131" v="1031" actId="478"/>
          <ac:picMkLst>
            <pc:docMk/>
            <pc:sldMk cId="0" sldId="264"/>
            <ac:picMk id="152" creationId="{00000000-0000-0000-0000-000000000000}"/>
          </ac:picMkLst>
        </pc:picChg>
        <pc:picChg chg="mod">
          <ac:chgData name="Jonathan Peri" userId="0845bfad9f388be5" providerId="LiveId" clId="{860CB80C-EFF0-4E41-80C1-C6307F3B4F58}" dt="2023-06-09T11:16:31.048" v="1462" actId="1076"/>
          <ac:picMkLst>
            <pc:docMk/>
            <pc:sldMk cId="0" sldId="264"/>
            <ac:picMk id="153" creationId="{00000000-0000-0000-0000-000000000000}"/>
          </ac:picMkLst>
        </pc:picChg>
        <pc:picChg chg="del">
          <ac:chgData name="Jonathan Peri" userId="0845bfad9f388be5" providerId="LiveId" clId="{860CB80C-EFF0-4E41-80C1-C6307F3B4F58}" dt="2023-06-08T21:05:28.845" v="1036" actId="478"/>
          <ac:picMkLst>
            <pc:docMk/>
            <pc:sldMk cId="0" sldId="264"/>
            <ac:picMk id="154" creationId="{00000000-0000-0000-0000-000000000000}"/>
          </ac:picMkLst>
        </pc:picChg>
        <pc:picChg chg="del">
          <ac:chgData name="Jonathan Peri" userId="0845bfad9f388be5" providerId="LiveId" clId="{860CB80C-EFF0-4E41-80C1-C6307F3B4F58}" dt="2023-06-08T21:05:29.933" v="1037" actId="478"/>
          <ac:picMkLst>
            <pc:docMk/>
            <pc:sldMk cId="0" sldId="264"/>
            <ac:picMk id="155" creationId="{00000000-0000-0000-0000-000000000000}"/>
          </ac:picMkLst>
        </pc:picChg>
        <pc:picChg chg="mod">
          <ac:chgData name="Jonathan Peri" userId="0845bfad9f388be5" providerId="LiveId" clId="{860CB80C-EFF0-4E41-80C1-C6307F3B4F58}" dt="2023-06-09T11:35:02.317" v="1639" actId="1076"/>
          <ac:picMkLst>
            <pc:docMk/>
            <pc:sldMk cId="0" sldId="264"/>
            <ac:picMk id="156" creationId="{00000000-0000-0000-0000-000000000000}"/>
          </ac:picMkLst>
        </pc:picChg>
        <pc:picChg chg="del">
          <ac:chgData name="Jonathan Peri" userId="0845bfad9f388be5" providerId="LiveId" clId="{860CB80C-EFF0-4E41-80C1-C6307F3B4F58}" dt="2023-06-08T21:05:27.618" v="1035" actId="478"/>
          <ac:picMkLst>
            <pc:docMk/>
            <pc:sldMk cId="0" sldId="264"/>
            <ac:picMk id="157" creationId="{00000000-0000-0000-0000-000000000000}"/>
          </ac:picMkLst>
        </pc:picChg>
        <pc:picChg chg="del">
          <ac:chgData name="Jonathan Peri" userId="0845bfad9f388be5" providerId="LiveId" clId="{860CB80C-EFF0-4E41-80C1-C6307F3B4F58}" dt="2023-06-08T21:05:26.775" v="1034" actId="478"/>
          <ac:picMkLst>
            <pc:docMk/>
            <pc:sldMk cId="0" sldId="264"/>
            <ac:picMk id="158" creationId="{00000000-0000-0000-0000-000000000000}"/>
          </ac:picMkLst>
        </pc:picChg>
        <pc:picChg chg="del">
          <ac:chgData name="Jonathan Peri" userId="0845bfad9f388be5" providerId="LiveId" clId="{860CB80C-EFF0-4E41-80C1-C6307F3B4F58}" dt="2023-06-08T21:05:39.495" v="1040" actId="478"/>
          <ac:picMkLst>
            <pc:docMk/>
            <pc:sldMk cId="0" sldId="264"/>
            <ac:picMk id="159" creationId="{00000000-0000-0000-0000-000000000000}"/>
          </ac:picMkLst>
        </pc:picChg>
        <pc:picChg chg="del">
          <ac:chgData name="Jonathan Peri" userId="0845bfad9f388be5" providerId="LiveId" clId="{860CB80C-EFF0-4E41-80C1-C6307F3B4F58}" dt="2023-06-08T21:25:21.396" v="1129" actId="478"/>
          <ac:picMkLst>
            <pc:docMk/>
            <pc:sldMk cId="0" sldId="264"/>
            <ac:picMk id="160" creationId="{00000000-0000-0000-0000-000000000000}"/>
          </ac:picMkLst>
        </pc:picChg>
        <pc:picChg chg="mod">
          <ac:chgData name="Jonathan Peri" userId="0845bfad9f388be5" providerId="LiveId" clId="{860CB80C-EFF0-4E41-80C1-C6307F3B4F58}" dt="2023-06-09T14:12:11.944" v="2287" actId="1076"/>
          <ac:picMkLst>
            <pc:docMk/>
            <pc:sldMk cId="0" sldId="264"/>
            <ac:picMk id="161" creationId="{00000000-0000-0000-0000-000000000000}"/>
          </ac:picMkLst>
        </pc:picChg>
        <pc:picChg chg="del mod">
          <ac:chgData name="Jonathan Peri" userId="0845bfad9f388be5" providerId="LiveId" clId="{860CB80C-EFF0-4E41-80C1-C6307F3B4F58}" dt="2023-06-08T21:05:58.689" v="1042" actId="478"/>
          <ac:picMkLst>
            <pc:docMk/>
            <pc:sldMk cId="0" sldId="264"/>
            <ac:picMk id="162" creationId="{00000000-0000-0000-0000-000000000000}"/>
          </ac:picMkLst>
        </pc:picChg>
      </pc:sldChg>
      <pc:sldChg chg="addSp delSp modSp del mod modAnim">
        <pc:chgData name="Jonathan Peri" userId="0845bfad9f388be5" providerId="LiveId" clId="{860CB80C-EFF0-4E41-80C1-C6307F3B4F58}" dt="2023-06-09T14:43:25.715" v="2352" actId="2696"/>
        <pc:sldMkLst>
          <pc:docMk/>
          <pc:sldMk cId="0" sldId="265"/>
        </pc:sldMkLst>
        <pc:spChg chg="del">
          <ac:chgData name="Jonathan Peri" userId="0845bfad9f388be5" providerId="LiveId" clId="{860CB80C-EFF0-4E41-80C1-C6307F3B4F58}" dt="2023-06-08T21:09:15.166" v="1058" actId="478"/>
          <ac:spMkLst>
            <pc:docMk/>
            <pc:sldMk cId="0" sldId="265"/>
            <ac:spMk id="12" creationId="{00000000-0000-0000-0000-000000000000}"/>
          </ac:spMkLst>
        </pc:spChg>
        <pc:picChg chg="add mod">
          <ac:chgData name="Jonathan Peri" userId="0845bfad9f388be5" providerId="LiveId" clId="{860CB80C-EFF0-4E41-80C1-C6307F3B4F58}" dt="2023-06-09T14:21:40.316" v="2330" actId="1076"/>
          <ac:picMkLst>
            <pc:docMk/>
            <pc:sldMk cId="0" sldId="265"/>
            <ac:picMk id="2" creationId="{1D70A9FE-FB95-5EDF-020D-C8DE2303F807}"/>
          </ac:picMkLst>
        </pc:picChg>
        <pc:picChg chg="add mod">
          <ac:chgData name="Jonathan Peri" userId="0845bfad9f388be5" providerId="LiveId" clId="{860CB80C-EFF0-4E41-80C1-C6307F3B4F58}" dt="2023-06-09T14:21:53.970" v="2333" actId="1076"/>
          <ac:picMkLst>
            <pc:docMk/>
            <pc:sldMk cId="0" sldId="265"/>
            <ac:picMk id="3" creationId="{23AFE1D1-29DF-6F23-3ED7-CEABFDEB8F30}"/>
          </ac:picMkLst>
        </pc:picChg>
        <pc:picChg chg="mod">
          <ac:chgData name="Jonathan Peri" userId="0845bfad9f388be5" providerId="LiveId" clId="{860CB80C-EFF0-4E41-80C1-C6307F3B4F58}" dt="2023-06-09T14:21:56.517" v="2334" actId="1076"/>
          <ac:picMkLst>
            <pc:docMk/>
            <pc:sldMk cId="0" sldId="265"/>
            <ac:picMk id="8" creationId="{F9E05AA4-6C1B-00D0-C8C1-C0C79A5FB2A1}"/>
          </ac:picMkLst>
        </pc:picChg>
        <pc:picChg chg="mod">
          <ac:chgData name="Jonathan Peri" userId="0845bfad9f388be5" providerId="LiveId" clId="{860CB80C-EFF0-4E41-80C1-C6307F3B4F58}" dt="2023-06-09T14:21:02.312" v="2322" actId="1076"/>
          <ac:picMkLst>
            <pc:docMk/>
            <pc:sldMk cId="0" sldId="265"/>
            <ac:picMk id="9" creationId="{FCAC7FCB-FC25-F894-F6B9-6556E4498053}"/>
          </ac:picMkLst>
        </pc:picChg>
        <pc:picChg chg="del mod">
          <ac:chgData name="Jonathan Peri" userId="0845bfad9f388be5" providerId="LiveId" clId="{860CB80C-EFF0-4E41-80C1-C6307F3B4F58}" dt="2023-06-09T14:22:02.064" v="2335" actId="478"/>
          <ac:picMkLst>
            <pc:docMk/>
            <pc:sldMk cId="0" sldId="265"/>
            <ac:picMk id="10" creationId="{BECF8539-0C99-E2AF-7B8E-6DD17553934D}"/>
          </ac:picMkLst>
        </pc:picChg>
        <pc:picChg chg="del mod">
          <ac:chgData name="Jonathan Peri" userId="0845bfad9f388be5" providerId="LiveId" clId="{860CB80C-EFF0-4E41-80C1-C6307F3B4F58}" dt="2023-06-09T14:21:12.950" v="2324" actId="478"/>
          <ac:picMkLst>
            <pc:docMk/>
            <pc:sldMk cId="0" sldId="265"/>
            <ac:picMk id="11" creationId="{374C3513-98AD-6A64-56D0-2B4E64A3FEAD}"/>
          </ac:picMkLst>
        </pc:picChg>
        <pc:picChg chg="del">
          <ac:chgData name="Jonathan Peri" userId="0845bfad9f388be5" providerId="LiveId" clId="{860CB80C-EFF0-4E41-80C1-C6307F3B4F58}" dt="2023-06-09T14:21:14.663" v="2325" actId="478"/>
          <ac:picMkLst>
            <pc:docMk/>
            <pc:sldMk cId="0" sldId="265"/>
            <ac:picMk id="13" creationId="{416555EA-1585-CDC9-6C8F-581F6601875B}"/>
          </ac:picMkLst>
        </pc:picChg>
        <pc:picChg chg="mod">
          <ac:chgData name="Jonathan Peri" userId="0845bfad9f388be5" providerId="LiveId" clId="{860CB80C-EFF0-4E41-80C1-C6307F3B4F58}" dt="2023-06-09T14:21:06.350" v="2323" actId="1076"/>
          <ac:picMkLst>
            <pc:docMk/>
            <pc:sldMk cId="0" sldId="265"/>
            <ac:picMk id="14" creationId="{4D6A154A-5CE5-799A-F7D6-5EA5EADBD469}"/>
          </ac:picMkLst>
        </pc:picChg>
      </pc:sldChg>
      <pc:sldChg chg="delSp mod delAnim modAnim">
        <pc:chgData name="Jonathan Peri" userId="0845bfad9f388be5" providerId="LiveId" clId="{860CB80C-EFF0-4E41-80C1-C6307F3B4F58}" dt="2023-06-09T15:00:22.902" v="2428" actId="478"/>
        <pc:sldMkLst>
          <pc:docMk/>
          <pc:sldMk cId="0" sldId="266"/>
        </pc:sldMkLst>
        <pc:spChg chg="del">
          <ac:chgData name="Jonathan Peri" userId="0845bfad9f388be5" providerId="LiveId" clId="{860CB80C-EFF0-4E41-80C1-C6307F3B4F58}" dt="2023-06-09T15:00:22.902" v="2428" actId="478"/>
          <ac:spMkLst>
            <pc:docMk/>
            <pc:sldMk cId="0" sldId="266"/>
            <ac:spMk id="7" creationId="{00000000-0000-0000-0000-000000000000}"/>
          </ac:spMkLst>
        </pc:spChg>
      </pc:sldChg>
      <pc:sldChg chg="addSp delSp modSp mod modAnim">
        <pc:chgData name="Jonathan Peri" userId="0845bfad9f388be5" providerId="LiveId" clId="{860CB80C-EFF0-4E41-80C1-C6307F3B4F58}" dt="2023-06-10T17:48:53.403" v="2464"/>
        <pc:sldMkLst>
          <pc:docMk/>
          <pc:sldMk cId="1017195153" sldId="268"/>
        </pc:sldMkLst>
        <pc:spChg chg="del">
          <ac:chgData name="Jonathan Peri" userId="0845bfad9f388be5" providerId="LiveId" clId="{860CB80C-EFF0-4E41-80C1-C6307F3B4F58}" dt="2023-06-08T20:17:07.860" v="802" actId="478"/>
          <ac:spMkLst>
            <pc:docMk/>
            <pc:sldMk cId="1017195153" sldId="268"/>
            <ac:spMk id="12" creationId="{00000000-0000-0000-0000-000000000000}"/>
          </ac:spMkLst>
        </pc:spChg>
        <pc:picChg chg="mod">
          <ac:chgData name="Jonathan Peri" userId="0845bfad9f388be5" providerId="LiveId" clId="{860CB80C-EFF0-4E41-80C1-C6307F3B4F58}" dt="2023-06-08T20:16:43.979" v="801" actId="1076"/>
          <ac:picMkLst>
            <pc:docMk/>
            <pc:sldMk cId="1017195153" sldId="268"/>
            <ac:picMk id="2" creationId="{45DA35FA-D5AF-D81F-5DFA-88639F909419}"/>
          </ac:picMkLst>
        </pc:picChg>
        <pc:picChg chg="add mod">
          <ac:chgData name="Jonathan Peri" userId="0845bfad9f388be5" providerId="LiveId" clId="{860CB80C-EFF0-4E41-80C1-C6307F3B4F58}" dt="2023-06-08T20:19:46.388" v="810" actId="1076"/>
          <ac:picMkLst>
            <pc:docMk/>
            <pc:sldMk cId="1017195153" sldId="268"/>
            <ac:picMk id="3" creationId="{823F3516-8FDC-A334-F019-4E1A7D4F4615}"/>
          </ac:picMkLst>
        </pc:picChg>
      </pc:sldChg>
      <pc:sldChg chg="del">
        <pc:chgData name="Jonathan Peri" userId="0845bfad9f388be5" providerId="LiveId" clId="{860CB80C-EFF0-4E41-80C1-C6307F3B4F58}" dt="2023-06-09T14:29:23.511" v="2345" actId="2696"/>
        <pc:sldMkLst>
          <pc:docMk/>
          <pc:sldMk cId="4144936420" sldId="269"/>
        </pc:sldMkLst>
      </pc:sldChg>
      <pc:sldChg chg="modSp add del mod">
        <pc:chgData name="Jonathan Peri" userId="0845bfad9f388be5" providerId="LiveId" clId="{860CB80C-EFF0-4E41-80C1-C6307F3B4F58}" dt="2023-06-08T18:15:11.301" v="253" actId="2696"/>
        <pc:sldMkLst>
          <pc:docMk/>
          <pc:sldMk cId="959955611" sldId="270"/>
        </pc:sldMkLst>
        <pc:picChg chg="mod">
          <ac:chgData name="Jonathan Peri" userId="0845bfad9f388be5" providerId="LiveId" clId="{860CB80C-EFF0-4E41-80C1-C6307F3B4F58}" dt="2023-06-08T18:01:56.514" v="171" actId="1076"/>
          <ac:picMkLst>
            <pc:docMk/>
            <pc:sldMk cId="959955611" sldId="270"/>
            <ac:picMk id="122" creationId="{00000000-0000-0000-0000-000000000000}"/>
          </ac:picMkLst>
        </pc:picChg>
        <pc:picChg chg="mod">
          <ac:chgData name="Jonathan Peri" userId="0845bfad9f388be5" providerId="LiveId" clId="{860CB80C-EFF0-4E41-80C1-C6307F3B4F58}" dt="2023-06-08T18:04:58.240" v="188" actId="1076"/>
          <ac:picMkLst>
            <pc:docMk/>
            <pc:sldMk cId="959955611" sldId="270"/>
            <ac:picMk id="127" creationId="{00000000-0000-0000-0000-000000000000}"/>
          </ac:picMkLst>
        </pc:picChg>
      </pc:sldChg>
      <pc:sldChg chg="delSp modSp add mod delAnim modAnim">
        <pc:chgData name="Jonathan Peri" userId="0845bfad9f388be5" providerId="LiveId" clId="{860CB80C-EFF0-4E41-80C1-C6307F3B4F58}" dt="2023-06-10T17:17:44.083" v="2459"/>
        <pc:sldMkLst>
          <pc:docMk/>
          <pc:sldMk cId="2674598219" sldId="270"/>
        </pc:sldMkLst>
        <pc:spChg chg="del">
          <ac:chgData name="Jonathan Peri" userId="0845bfad9f388be5" providerId="LiveId" clId="{860CB80C-EFF0-4E41-80C1-C6307F3B4F58}" dt="2023-06-08T18:45:29.890" v="379" actId="478"/>
          <ac:spMkLst>
            <pc:docMk/>
            <pc:sldMk cId="2674598219" sldId="270"/>
            <ac:spMk id="12" creationId="{00000000-0000-0000-0000-000000000000}"/>
          </ac:spMkLst>
        </pc:spChg>
        <pc:picChg chg="del">
          <ac:chgData name="Jonathan Peri" userId="0845bfad9f388be5" providerId="LiveId" clId="{860CB80C-EFF0-4E41-80C1-C6307F3B4F58}" dt="2023-06-08T18:43:40.014" v="368" actId="478"/>
          <ac:picMkLst>
            <pc:docMk/>
            <pc:sldMk cId="2674598219" sldId="270"/>
            <ac:picMk id="2" creationId="{45DA35FA-D5AF-D81F-5DFA-88639F909419}"/>
          </ac:picMkLst>
        </pc:picChg>
        <pc:picChg chg="del">
          <ac:chgData name="Jonathan Peri" userId="0845bfad9f388be5" providerId="LiveId" clId="{860CB80C-EFF0-4E41-80C1-C6307F3B4F58}" dt="2023-06-08T18:43:50.017" v="370" actId="478"/>
          <ac:picMkLst>
            <pc:docMk/>
            <pc:sldMk cId="2674598219" sldId="270"/>
            <ac:picMk id="121" creationId="{00000000-0000-0000-0000-000000000000}"/>
          </ac:picMkLst>
        </pc:picChg>
        <pc:picChg chg="mod">
          <ac:chgData name="Jonathan Peri" userId="0845bfad9f388be5" providerId="LiveId" clId="{860CB80C-EFF0-4E41-80C1-C6307F3B4F58}" dt="2023-06-08T18:43:55.489" v="371" actId="1076"/>
          <ac:picMkLst>
            <pc:docMk/>
            <pc:sldMk cId="2674598219" sldId="270"/>
            <ac:picMk id="122" creationId="{00000000-0000-0000-0000-000000000000}"/>
          </ac:picMkLst>
        </pc:picChg>
        <pc:picChg chg="mod">
          <ac:chgData name="Jonathan Peri" userId="0845bfad9f388be5" providerId="LiveId" clId="{860CB80C-EFF0-4E41-80C1-C6307F3B4F58}" dt="2023-06-08T18:46:32.190" v="387" actId="1076"/>
          <ac:picMkLst>
            <pc:docMk/>
            <pc:sldMk cId="2674598219" sldId="270"/>
            <ac:picMk id="123" creationId="{00000000-0000-0000-0000-000000000000}"/>
          </ac:picMkLst>
        </pc:picChg>
        <pc:picChg chg="mod">
          <ac:chgData name="Jonathan Peri" userId="0845bfad9f388be5" providerId="LiveId" clId="{860CB80C-EFF0-4E41-80C1-C6307F3B4F58}" dt="2023-06-08T18:46:35.123" v="388" actId="1076"/>
          <ac:picMkLst>
            <pc:docMk/>
            <pc:sldMk cId="2674598219" sldId="270"/>
            <ac:picMk id="124" creationId="{00000000-0000-0000-0000-000000000000}"/>
          </ac:picMkLst>
        </pc:picChg>
      </pc:sldChg>
      <pc:sldChg chg="delSp add del mod modTransition delAnim">
        <pc:chgData name="Jonathan Peri" userId="0845bfad9f388be5" providerId="LiveId" clId="{860CB80C-EFF0-4E41-80C1-C6307F3B4F58}" dt="2023-06-08T19:53:50.029" v="736" actId="2696"/>
        <pc:sldMkLst>
          <pc:docMk/>
          <pc:sldMk cId="2194537122" sldId="271"/>
        </pc:sldMkLst>
        <pc:picChg chg="del">
          <ac:chgData name="Jonathan Peri" userId="0845bfad9f388be5" providerId="LiveId" clId="{860CB80C-EFF0-4E41-80C1-C6307F3B4F58}" dt="2023-06-08T19:53:48.288" v="735" actId="478"/>
          <ac:picMkLst>
            <pc:docMk/>
            <pc:sldMk cId="2194537122" sldId="271"/>
            <ac:picMk id="127" creationId="{00000000-0000-0000-0000-000000000000}"/>
          </ac:picMkLst>
        </pc:picChg>
      </pc:sldChg>
      <pc:sldChg chg="modSp add del mod modAnim">
        <pc:chgData name="Jonathan Peri" userId="0845bfad9f388be5" providerId="LiveId" clId="{860CB80C-EFF0-4E41-80C1-C6307F3B4F58}" dt="2023-06-10T17:24:54.134" v="2460" actId="2696"/>
        <pc:sldMkLst>
          <pc:docMk/>
          <pc:sldMk cId="4124287143" sldId="271"/>
        </pc:sldMkLst>
        <pc:picChg chg="mod">
          <ac:chgData name="Jonathan Peri" userId="0845bfad9f388be5" providerId="LiveId" clId="{860CB80C-EFF0-4E41-80C1-C6307F3B4F58}" dt="2023-06-08T20:06:57.897" v="751" actId="1076"/>
          <ac:picMkLst>
            <pc:docMk/>
            <pc:sldMk cId="4124287143" sldId="271"/>
            <ac:picMk id="122" creationId="{00000000-0000-0000-0000-000000000000}"/>
          </ac:picMkLst>
        </pc:picChg>
      </pc:sldChg>
      <pc:sldChg chg="addSp modSp add mod modAnim">
        <pc:chgData name="Jonathan Peri" userId="0845bfad9f388be5" providerId="LiveId" clId="{860CB80C-EFF0-4E41-80C1-C6307F3B4F58}" dt="2023-06-10T17:25:54.329" v="2462"/>
        <pc:sldMkLst>
          <pc:docMk/>
          <pc:sldMk cId="1319240772" sldId="272"/>
        </pc:sldMkLst>
        <pc:picChg chg="add mod">
          <ac:chgData name="Jonathan Peri" userId="0845bfad9f388be5" providerId="LiveId" clId="{860CB80C-EFF0-4E41-80C1-C6307F3B4F58}" dt="2023-06-08T20:07:42.578" v="762" actId="1076"/>
          <ac:picMkLst>
            <pc:docMk/>
            <pc:sldMk cId="1319240772" sldId="272"/>
            <ac:picMk id="2" creationId="{20F04CC9-51EF-77AC-0936-AD1BED5AB6FF}"/>
          </ac:picMkLst>
        </pc:picChg>
        <pc:picChg chg="mod">
          <ac:chgData name="Jonathan Peri" userId="0845bfad9f388be5" providerId="LiveId" clId="{860CB80C-EFF0-4E41-80C1-C6307F3B4F58}" dt="2023-06-08T20:07:12.833" v="754" actId="1076"/>
          <ac:picMkLst>
            <pc:docMk/>
            <pc:sldMk cId="1319240772" sldId="272"/>
            <ac:picMk id="122" creationId="{00000000-0000-0000-0000-000000000000}"/>
          </ac:picMkLst>
        </pc:picChg>
        <pc:picChg chg="mod">
          <ac:chgData name="Jonathan Peri" userId="0845bfad9f388be5" providerId="LiveId" clId="{860CB80C-EFF0-4E41-80C1-C6307F3B4F58}" dt="2023-06-08T20:07:27.579" v="758" actId="1076"/>
          <ac:picMkLst>
            <pc:docMk/>
            <pc:sldMk cId="1319240772" sldId="272"/>
            <ac:picMk id="123" creationId="{00000000-0000-0000-0000-000000000000}"/>
          </ac:picMkLst>
        </pc:picChg>
        <pc:picChg chg="mod">
          <ac:chgData name="Jonathan Peri" userId="0845bfad9f388be5" providerId="LiveId" clId="{860CB80C-EFF0-4E41-80C1-C6307F3B4F58}" dt="2023-06-08T20:07:40.060" v="761" actId="1076"/>
          <ac:picMkLst>
            <pc:docMk/>
            <pc:sldMk cId="1319240772" sldId="272"/>
            <ac:picMk id="124" creationId="{00000000-0000-0000-0000-000000000000}"/>
          </ac:picMkLst>
        </pc:picChg>
      </pc:sldChg>
      <pc:sldChg chg="addSp delSp modSp add mod modAnim">
        <pc:chgData name="Jonathan Peri" userId="0845bfad9f388be5" providerId="LiveId" clId="{860CB80C-EFF0-4E41-80C1-C6307F3B4F58}" dt="2023-06-08T20:31:37.958" v="864"/>
        <pc:sldMkLst>
          <pc:docMk/>
          <pc:sldMk cId="167429617" sldId="273"/>
        </pc:sldMkLst>
        <pc:spChg chg="add mod">
          <ac:chgData name="Jonathan Peri" userId="0845bfad9f388be5" providerId="LiveId" clId="{860CB80C-EFF0-4E41-80C1-C6307F3B4F58}" dt="2023-06-08T20:27:54.824" v="853" actId="1076"/>
          <ac:spMkLst>
            <pc:docMk/>
            <pc:sldMk cId="167429617" sldId="273"/>
            <ac:spMk id="3" creationId="{D77279FF-EBC1-A6EF-B36F-C518F17FB0EA}"/>
          </ac:spMkLst>
        </pc:spChg>
        <pc:spChg chg="add del mod">
          <ac:chgData name="Jonathan Peri" userId="0845bfad9f388be5" providerId="LiveId" clId="{860CB80C-EFF0-4E41-80C1-C6307F3B4F58}" dt="2023-06-08T20:24:34.825" v="834" actId="478"/>
          <ac:spMkLst>
            <pc:docMk/>
            <pc:sldMk cId="167429617" sldId="273"/>
            <ac:spMk id="4" creationId="{F043A925-5DAF-8CBD-7B36-D3E1B4D08B4A}"/>
          </ac:spMkLst>
        </pc:spChg>
        <pc:spChg chg="add del mod">
          <ac:chgData name="Jonathan Peri" userId="0845bfad9f388be5" providerId="LiveId" clId="{860CB80C-EFF0-4E41-80C1-C6307F3B4F58}" dt="2023-06-08T20:24:36.180" v="835" actId="478"/>
          <ac:spMkLst>
            <pc:docMk/>
            <pc:sldMk cId="167429617" sldId="273"/>
            <ac:spMk id="5" creationId="{E8408B33-52DF-8C0E-A972-F78FB7C65AF8}"/>
          </ac:spMkLst>
        </pc:spChg>
        <pc:spChg chg="add mod">
          <ac:chgData name="Jonathan Peri" userId="0845bfad9f388be5" providerId="LiveId" clId="{860CB80C-EFF0-4E41-80C1-C6307F3B4F58}" dt="2023-06-08T20:27:48.245" v="852" actId="1076"/>
          <ac:spMkLst>
            <pc:docMk/>
            <pc:sldMk cId="167429617" sldId="273"/>
            <ac:spMk id="6" creationId="{3B60DF24-E5C9-3ADA-8E94-6F8E9CAC192C}"/>
          </ac:spMkLst>
        </pc:spChg>
        <pc:spChg chg="add mod">
          <ac:chgData name="Jonathan Peri" userId="0845bfad9f388be5" providerId="LiveId" clId="{860CB80C-EFF0-4E41-80C1-C6307F3B4F58}" dt="2023-06-08T20:27:44.345" v="851" actId="1076"/>
          <ac:spMkLst>
            <pc:docMk/>
            <pc:sldMk cId="167429617" sldId="273"/>
            <ac:spMk id="7" creationId="{E599B262-5771-2265-6579-2A4D46D4BA25}"/>
          </ac:spMkLst>
        </pc:spChg>
        <pc:picChg chg="add mod">
          <ac:chgData name="Jonathan Peri" userId="0845bfad9f388be5" providerId="LiveId" clId="{860CB80C-EFF0-4E41-80C1-C6307F3B4F58}" dt="2023-06-08T20:27:32.993" v="848" actId="14100"/>
          <ac:picMkLst>
            <pc:docMk/>
            <pc:sldMk cId="167429617" sldId="273"/>
            <ac:picMk id="2" creationId="{DD7D015C-A7E5-F697-0FDD-B203238206D5}"/>
          </ac:picMkLst>
        </pc:picChg>
        <pc:picChg chg="add mod">
          <ac:chgData name="Jonathan Peri" userId="0845bfad9f388be5" providerId="LiveId" clId="{860CB80C-EFF0-4E41-80C1-C6307F3B4F58}" dt="2023-06-08T20:29:34.145" v="858" actId="1076"/>
          <ac:picMkLst>
            <pc:docMk/>
            <pc:sldMk cId="167429617" sldId="273"/>
            <ac:picMk id="8" creationId="{87E7554F-F124-5AE4-E42A-11F4C3DA6A99}"/>
          </ac:picMkLst>
        </pc:picChg>
        <pc:picChg chg="mod">
          <ac:chgData name="Jonathan Peri" userId="0845bfad9f388be5" providerId="LiveId" clId="{860CB80C-EFF0-4E41-80C1-C6307F3B4F58}" dt="2023-06-08T20:27:23.262" v="845" actId="14100"/>
          <ac:picMkLst>
            <pc:docMk/>
            <pc:sldMk cId="167429617" sldId="273"/>
            <ac:picMk id="122" creationId="{00000000-0000-0000-0000-000000000000}"/>
          </ac:picMkLst>
        </pc:picChg>
        <pc:picChg chg="mod">
          <ac:chgData name="Jonathan Peri" userId="0845bfad9f388be5" providerId="LiveId" clId="{860CB80C-EFF0-4E41-80C1-C6307F3B4F58}" dt="2023-06-08T20:27:26.711" v="846" actId="14100"/>
          <ac:picMkLst>
            <pc:docMk/>
            <pc:sldMk cId="167429617" sldId="273"/>
            <ac:picMk id="123" creationId="{00000000-0000-0000-0000-000000000000}"/>
          </ac:picMkLst>
        </pc:picChg>
        <pc:picChg chg="mod">
          <ac:chgData name="Jonathan Peri" userId="0845bfad9f388be5" providerId="LiveId" clId="{860CB80C-EFF0-4E41-80C1-C6307F3B4F58}" dt="2023-06-08T20:27:29.963" v="847" actId="14100"/>
          <ac:picMkLst>
            <pc:docMk/>
            <pc:sldMk cId="167429617" sldId="273"/>
            <ac:picMk id="124" creationId="{00000000-0000-0000-0000-000000000000}"/>
          </ac:picMkLst>
        </pc:picChg>
      </pc:sldChg>
      <pc:sldChg chg="addSp delSp modSp add mod delAnim modAnim">
        <pc:chgData name="Jonathan Peri" userId="0845bfad9f388be5" providerId="LiveId" clId="{860CB80C-EFF0-4E41-80C1-C6307F3B4F58}" dt="2023-06-10T21:12:16.582" v="2466"/>
        <pc:sldMkLst>
          <pc:docMk/>
          <pc:sldMk cId="531385689" sldId="274"/>
        </pc:sldMkLst>
        <pc:picChg chg="add mod">
          <ac:chgData name="Jonathan Peri" userId="0845bfad9f388be5" providerId="LiveId" clId="{860CB80C-EFF0-4E41-80C1-C6307F3B4F58}" dt="2023-06-08T20:32:57.045" v="870" actId="1076"/>
          <ac:picMkLst>
            <pc:docMk/>
            <pc:sldMk cId="531385689" sldId="274"/>
            <ac:picMk id="2" creationId="{9A6EAC9C-38DE-0626-A5ED-7A605A02F379}"/>
          </ac:picMkLst>
        </pc:picChg>
        <pc:picChg chg="add mod">
          <ac:chgData name="Jonathan Peri" userId="0845bfad9f388be5" providerId="LiveId" clId="{860CB80C-EFF0-4E41-80C1-C6307F3B4F58}" dt="2023-06-08T20:34:24.928" v="878" actId="1076"/>
          <ac:picMkLst>
            <pc:docMk/>
            <pc:sldMk cId="531385689" sldId="274"/>
            <ac:picMk id="3" creationId="{5DD7408A-3202-069E-C53B-E3A55FAD26E7}"/>
          </ac:picMkLst>
        </pc:picChg>
        <pc:picChg chg="mod">
          <ac:chgData name="Jonathan Peri" userId="0845bfad9f388be5" providerId="LiveId" clId="{860CB80C-EFF0-4E41-80C1-C6307F3B4F58}" dt="2023-06-08T20:33:51.434" v="875" actId="1076"/>
          <ac:picMkLst>
            <pc:docMk/>
            <pc:sldMk cId="531385689" sldId="274"/>
            <ac:picMk id="122" creationId="{00000000-0000-0000-0000-000000000000}"/>
          </ac:picMkLst>
        </pc:picChg>
        <pc:picChg chg="del">
          <ac:chgData name="Jonathan Peri" userId="0845bfad9f388be5" providerId="LiveId" clId="{860CB80C-EFF0-4E41-80C1-C6307F3B4F58}" dt="2023-06-08T20:32:40.758" v="866" actId="478"/>
          <ac:picMkLst>
            <pc:docMk/>
            <pc:sldMk cId="531385689" sldId="274"/>
            <ac:picMk id="123" creationId="{00000000-0000-0000-0000-000000000000}"/>
          </ac:picMkLst>
        </pc:picChg>
        <pc:picChg chg="del">
          <ac:chgData name="Jonathan Peri" userId="0845bfad9f388be5" providerId="LiveId" clId="{860CB80C-EFF0-4E41-80C1-C6307F3B4F58}" dt="2023-06-08T20:32:41.607" v="867" actId="478"/>
          <ac:picMkLst>
            <pc:docMk/>
            <pc:sldMk cId="531385689" sldId="274"/>
            <ac:picMk id="124" creationId="{00000000-0000-0000-0000-000000000000}"/>
          </ac:picMkLst>
        </pc:picChg>
      </pc:sldChg>
      <pc:sldChg chg="addSp modSp new mod modAnim">
        <pc:chgData name="Jonathan Peri" userId="0845bfad9f388be5" providerId="LiveId" clId="{860CB80C-EFF0-4E41-80C1-C6307F3B4F58}" dt="2023-06-10T20:54:52.590" v="2465"/>
        <pc:sldMkLst>
          <pc:docMk/>
          <pc:sldMk cId="2337962077" sldId="275"/>
        </pc:sldMkLst>
        <pc:picChg chg="add mod">
          <ac:chgData name="Jonathan Peri" userId="0845bfad9f388be5" providerId="LiveId" clId="{860CB80C-EFF0-4E41-80C1-C6307F3B4F58}" dt="2023-06-08T20:56:33.785" v="972"/>
          <ac:picMkLst>
            <pc:docMk/>
            <pc:sldMk cId="2337962077" sldId="275"/>
            <ac:picMk id="2" creationId="{FD90FAFB-4D42-5821-4CFA-3E295091F4A2}"/>
          </ac:picMkLst>
        </pc:picChg>
        <pc:picChg chg="add mod">
          <ac:chgData name="Jonathan Peri" userId="0845bfad9f388be5" providerId="LiveId" clId="{860CB80C-EFF0-4E41-80C1-C6307F3B4F58}" dt="2023-06-08T20:57:17.616" v="983" actId="1076"/>
          <ac:picMkLst>
            <pc:docMk/>
            <pc:sldMk cId="2337962077" sldId="275"/>
            <ac:picMk id="3" creationId="{AF6C9944-1C6C-C4BA-334E-87DF8AC52F83}"/>
          </ac:picMkLst>
        </pc:picChg>
        <pc:picChg chg="add mod">
          <ac:chgData name="Jonathan Peri" userId="0845bfad9f388be5" providerId="LiveId" clId="{860CB80C-EFF0-4E41-80C1-C6307F3B4F58}" dt="2023-06-08T20:57:14.819" v="982" actId="1076"/>
          <ac:picMkLst>
            <pc:docMk/>
            <pc:sldMk cId="2337962077" sldId="275"/>
            <ac:picMk id="4" creationId="{AA394F1B-E7E8-4AD2-C4DA-F3A7CF952F49}"/>
          </ac:picMkLst>
        </pc:picChg>
        <pc:picChg chg="add mod">
          <ac:chgData name="Jonathan Peri" userId="0845bfad9f388be5" providerId="LiveId" clId="{860CB80C-EFF0-4E41-80C1-C6307F3B4F58}" dt="2023-06-08T20:57:23.319" v="984" actId="1076"/>
          <ac:picMkLst>
            <pc:docMk/>
            <pc:sldMk cId="2337962077" sldId="275"/>
            <ac:picMk id="5" creationId="{AAD66C0D-8A49-627D-CBF4-7221B8E76025}"/>
          </ac:picMkLst>
        </pc:picChg>
      </pc:sldChg>
      <pc:sldChg chg="addSp modSp new mod modAnim">
        <pc:chgData name="Jonathan Peri" userId="0845bfad9f388be5" providerId="LiveId" clId="{860CB80C-EFF0-4E41-80C1-C6307F3B4F58}" dt="2023-06-08T21:01:48.810" v="1008"/>
        <pc:sldMkLst>
          <pc:docMk/>
          <pc:sldMk cId="158489941" sldId="276"/>
        </pc:sldMkLst>
        <pc:picChg chg="add mod">
          <ac:chgData name="Jonathan Peri" userId="0845bfad9f388be5" providerId="LiveId" clId="{860CB80C-EFF0-4E41-80C1-C6307F3B4F58}" dt="2023-06-08T20:59:08.287" v="992" actId="1076"/>
          <ac:picMkLst>
            <pc:docMk/>
            <pc:sldMk cId="158489941" sldId="276"/>
            <ac:picMk id="2" creationId="{94765820-B647-1C21-B81B-5A3F98C4A552}"/>
          </ac:picMkLst>
        </pc:picChg>
        <pc:picChg chg="add mod">
          <ac:chgData name="Jonathan Peri" userId="0845bfad9f388be5" providerId="LiveId" clId="{860CB80C-EFF0-4E41-80C1-C6307F3B4F58}" dt="2023-06-08T20:59:04.983" v="991" actId="1076"/>
          <ac:picMkLst>
            <pc:docMk/>
            <pc:sldMk cId="158489941" sldId="276"/>
            <ac:picMk id="3" creationId="{55AC38C0-D7B1-B481-5FCE-B5696E19472F}"/>
          </ac:picMkLst>
        </pc:picChg>
        <pc:picChg chg="add mod">
          <ac:chgData name="Jonathan Peri" userId="0845bfad9f388be5" providerId="LiveId" clId="{860CB80C-EFF0-4E41-80C1-C6307F3B4F58}" dt="2023-06-08T21:01:00.450" v="999" actId="1076"/>
          <ac:picMkLst>
            <pc:docMk/>
            <pc:sldMk cId="158489941" sldId="276"/>
            <ac:picMk id="4" creationId="{3B6FEC92-5455-7628-20DD-EFA766B5E9F8}"/>
          </ac:picMkLst>
        </pc:picChg>
        <pc:picChg chg="add mod">
          <ac:chgData name="Jonathan Peri" userId="0845bfad9f388be5" providerId="LiveId" clId="{860CB80C-EFF0-4E41-80C1-C6307F3B4F58}" dt="2023-06-08T21:01:11.751" v="1002" actId="1076"/>
          <ac:picMkLst>
            <pc:docMk/>
            <pc:sldMk cId="158489941" sldId="276"/>
            <ac:picMk id="5" creationId="{CB9D3410-751F-4A8A-F5BD-C089603A01A2}"/>
          </ac:picMkLst>
        </pc:picChg>
        <pc:picChg chg="add mod">
          <ac:chgData name="Jonathan Peri" userId="0845bfad9f388be5" providerId="LiveId" clId="{860CB80C-EFF0-4E41-80C1-C6307F3B4F58}" dt="2023-06-08T21:01:17.652" v="1004" actId="1076"/>
          <ac:picMkLst>
            <pc:docMk/>
            <pc:sldMk cId="158489941" sldId="276"/>
            <ac:picMk id="6" creationId="{FC6BA409-EBCB-181A-98E9-0E324B4C85D1}"/>
          </ac:picMkLst>
        </pc:picChg>
        <pc:picChg chg="add mod">
          <ac:chgData name="Jonathan Peri" userId="0845bfad9f388be5" providerId="LiveId" clId="{860CB80C-EFF0-4E41-80C1-C6307F3B4F58}" dt="2023-06-08T21:01:23.703" v="1006" actId="1076"/>
          <ac:picMkLst>
            <pc:docMk/>
            <pc:sldMk cId="158489941" sldId="276"/>
            <ac:picMk id="7" creationId="{E00FB76F-8074-D007-20D0-BE6299018D3B}"/>
          </ac:picMkLst>
        </pc:picChg>
      </pc:sldChg>
      <pc:sldChg chg="add del">
        <pc:chgData name="Jonathan Peri" userId="0845bfad9f388be5" providerId="LiveId" clId="{860CB80C-EFF0-4E41-80C1-C6307F3B4F58}" dt="2023-06-08T21:00:31.649" v="995" actId="2696"/>
        <pc:sldMkLst>
          <pc:docMk/>
          <pc:sldMk cId="852257395" sldId="277"/>
        </pc:sldMkLst>
      </pc:sldChg>
      <pc:sldChg chg="addSp modSp new mod modAnim">
        <pc:chgData name="Jonathan Peri" userId="0845bfad9f388be5" providerId="LiveId" clId="{860CB80C-EFF0-4E41-80C1-C6307F3B4F58}" dt="2023-06-08T21:03:54.618" v="1027" actId="1076"/>
        <pc:sldMkLst>
          <pc:docMk/>
          <pc:sldMk cId="3181862305" sldId="277"/>
        </pc:sldMkLst>
        <pc:picChg chg="add mod">
          <ac:chgData name="Jonathan Peri" userId="0845bfad9f388be5" providerId="LiveId" clId="{860CB80C-EFF0-4E41-80C1-C6307F3B4F58}" dt="2023-06-08T21:02:42.591" v="1012" actId="1076"/>
          <ac:picMkLst>
            <pc:docMk/>
            <pc:sldMk cId="3181862305" sldId="277"/>
            <ac:picMk id="2" creationId="{6CC38F13-69D3-E069-6698-2386B98D8D15}"/>
          </ac:picMkLst>
        </pc:picChg>
        <pc:picChg chg="add mod">
          <ac:chgData name="Jonathan Peri" userId="0845bfad9f388be5" providerId="LiveId" clId="{860CB80C-EFF0-4E41-80C1-C6307F3B4F58}" dt="2023-06-08T21:03:41.265" v="1023" actId="1076"/>
          <ac:picMkLst>
            <pc:docMk/>
            <pc:sldMk cId="3181862305" sldId="277"/>
            <ac:picMk id="3" creationId="{D3D1C2E4-493D-9190-802E-A7D95487DBC7}"/>
          </ac:picMkLst>
        </pc:picChg>
        <pc:picChg chg="add mod">
          <ac:chgData name="Jonathan Peri" userId="0845bfad9f388be5" providerId="LiveId" clId="{860CB80C-EFF0-4E41-80C1-C6307F3B4F58}" dt="2023-06-08T21:03:12.862" v="1018" actId="1076"/>
          <ac:picMkLst>
            <pc:docMk/>
            <pc:sldMk cId="3181862305" sldId="277"/>
            <ac:picMk id="4" creationId="{1CE721C4-F513-9E4A-3124-CC79AFE13CC0}"/>
          </ac:picMkLst>
        </pc:picChg>
        <pc:picChg chg="add mod">
          <ac:chgData name="Jonathan Peri" userId="0845bfad9f388be5" providerId="LiveId" clId="{860CB80C-EFF0-4E41-80C1-C6307F3B4F58}" dt="2023-06-08T21:03:45.682" v="1024" actId="1076"/>
          <ac:picMkLst>
            <pc:docMk/>
            <pc:sldMk cId="3181862305" sldId="277"/>
            <ac:picMk id="5" creationId="{F5476876-76E8-8949-74C4-A619E1B04CE4}"/>
          </ac:picMkLst>
        </pc:picChg>
        <pc:picChg chg="add mod">
          <ac:chgData name="Jonathan Peri" userId="0845bfad9f388be5" providerId="LiveId" clId="{860CB80C-EFF0-4E41-80C1-C6307F3B4F58}" dt="2023-06-08T21:03:48.332" v="1025" actId="1076"/>
          <ac:picMkLst>
            <pc:docMk/>
            <pc:sldMk cId="3181862305" sldId="277"/>
            <ac:picMk id="6" creationId="{4EA99C6E-26FA-A761-00D3-FD9808AE0DBB}"/>
          </ac:picMkLst>
        </pc:picChg>
        <pc:picChg chg="add mod">
          <ac:chgData name="Jonathan Peri" userId="0845bfad9f388be5" providerId="LiveId" clId="{860CB80C-EFF0-4E41-80C1-C6307F3B4F58}" dt="2023-06-08T21:03:54.618" v="1027" actId="1076"/>
          <ac:picMkLst>
            <pc:docMk/>
            <pc:sldMk cId="3181862305" sldId="277"/>
            <ac:picMk id="7" creationId="{E134DFD2-511A-DCE5-0B75-EDB03BD486C5}"/>
          </ac:picMkLst>
        </pc:picChg>
      </pc:sldChg>
      <pc:sldChg chg="add del">
        <pc:chgData name="Jonathan Peri" userId="0845bfad9f388be5" providerId="LiveId" clId="{860CB80C-EFF0-4E41-80C1-C6307F3B4F58}" dt="2023-06-09T14:26:26.570" v="2342" actId="2696"/>
        <pc:sldMkLst>
          <pc:docMk/>
          <pc:sldMk cId="3725478945" sldId="278"/>
        </pc:sldMkLst>
      </pc:sldChg>
      <pc:sldChg chg="modSp add del mod modAnim">
        <pc:chgData name="Jonathan Peri" userId="0845bfad9f388be5" providerId="LiveId" clId="{860CB80C-EFF0-4E41-80C1-C6307F3B4F58}" dt="2023-06-09T14:29:10.547" v="2344" actId="2696"/>
        <pc:sldMkLst>
          <pc:docMk/>
          <pc:sldMk cId="0" sldId="279"/>
        </pc:sldMkLst>
        <pc:picChg chg="mod">
          <ac:chgData name="Jonathan Peri" userId="0845bfad9f388be5" providerId="LiveId" clId="{860CB80C-EFF0-4E41-80C1-C6307F3B4F58}" dt="2023-06-09T14:26:00.105" v="2341" actId="1076"/>
          <ac:picMkLst>
            <pc:docMk/>
            <pc:sldMk cId="0" sldId="279"/>
            <ac:picMk id="165" creationId="{00000000-0000-0000-0000-000000000000}"/>
          </ac:picMkLst>
        </pc:picChg>
      </pc:sldChg>
      <pc:sldChg chg="addSp delSp modSp add mod delAnim modAnim">
        <pc:chgData name="Jonathan Peri" userId="0845bfad9f388be5" providerId="LiveId" clId="{860CB80C-EFF0-4E41-80C1-C6307F3B4F58}" dt="2023-06-20T19:16:16.563" v="2492"/>
        <pc:sldMkLst>
          <pc:docMk/>
          <pc:sldMk cId="0" sldId="280"/>
        </pc:sldMkLst>
        <pc:spChg chg="del">
          <ac:chgData name="Jonathan Peri" userId="0845bfad9f388be5" providerId="LiveId" clId="{860CB80C-EFF0-4E41-80C1-C6307F3B4F58}" dt="2023-06-10T17:40:04.635" v="2463" actId="478"/>
          <ac:spMkLst>
            <pc:docMk/>
            <pc:sldMk cId="0" sldId="280"/>
            <ac:spMk id="12" creationId="{00000000-0000-0000-0000-000000000000}"/>
          </ac:spMkLst>
        </pc:spChg>
        <pc:picChg chg="add mod">
          <ac:chgData name="Jonathan Peri" userId="0845bfad9f388be5" providerId="LiveId" clId="{860CB80C-EFF0-4E41-80C1-C6307F3B4F58}" dt="2023-06-20T12:30:08.651" v="2482" actId="1076"/>
          <ac:picMkLst>
            <pc:docMk/>
            <pc:sldMk cId="0" sldId="280"/>
            <ac:picMk id="2" creationId="{9D4A5710-CB2B-C512-85AE-EA294C83CF6C}"/>
          </ac:picMkLst>
        </pc:picChg>
        <pc:picChg chg="add del mod">
          <ac:chgData name="Jonathan Peri" userId="0845bfad9f388be5" providerId="LiveId" clId="{860CB80C-EFF0-4E41-80C1-C6307F3B4F58}" dt="2023-06-20T12:31:31.937" v="2488" actId="478"/>
          <ac:picMkLst>
            <pc:docMk/>
            <pc:sldMk cId="0" sldId="280"/>
            <ac:picMk id="3" creationId="{3CBED56B-A77D-3195-5D26-9FB8784B9182}"/>
          </ac:picMkLst>
        </pc:picChg>
        <pc:picChg chg="mod">
          <ac:chgData name="Jonathan Peri" userId="0845bfad9f388be5" providerId="LiveId" clId="{860CB80C-EFF0-4E41-80C1-C6307F3B4F58}" dt="2023-06-09T14:29:46.972" v="2350" actId="1076"/>
          <ac:picMkLst>
            <pc:docMk/>
            <pc:sldMk cId="0" sldId="280"/>
            <ac:picMk id="165" creationId="{00000000-0000-0000-0000-000000000000}"/>
          </ac:picMkLst>
        </pc:picChg>
        <pc:picChg chg="mod">
          <ac:chgData name="Jonathan Peri" userId="0845bfad9f388be5" providerId="LiveId" clId="{860CB80C-EFF0-4E41-80C1-C6307F3B4F58}" dt="2023-06-09T14:30:08.639" v="2351" actId="1076"/>
          <ac:picMkLst>
            <pc:docMk/>
            <pc:sldMk cId="0" sldId="280"/>
            <ac:picMk id="172" creationId="{00000000-0000-0000-0000-000000000000}"/>
          </ac:picMkLst>
        </pc:picChg>
      </pc:sldChg>
      <pc:sldChg chg="addSp delSp modSp add mod delAnim modAnim">
        <pc:chgData name="Jonathan Peri" userId="0845bfad9f388be5" providerId="LiveId" clId="{860CB80C-EFF0-4E41-80C1-C6307F3B4F58}" dt="2023-06-09T14:59:02.785" v="2423"/>
        <pc:sldMkLst>
          <pc:docMk/>
          <pc:sldMk cId="4079247801" sldId="281"/>
        </pc:sldMkLst>
        <pc:picChg chg="add mod">
          <ac:chgData name="Jonathan Peri" userId="0845bfad9f388be5" providerId="LiveId" clId="{860CB80C-EFF0-4E41-80C1-C6307F3B4F58}" dt="2023-06-09T14:46:20.700" v="2364" actId="1076"/>
          <ac:picMkLst>
            <pc:docMk/>
            <pc:sldMk cId="4079247801" sldId="281"/>
            <ac:picMk id="3" creationId="{03C03A87-C470-D62B-2817-3DC969966A90}"/>
          </ac:picMkLst>
        </pc:picChg>
        <pc:picChg chg="add mod">
          <ac:chgData name="Jonathan Peri" userId="0845bfad9f388be5" providerId="LiveId" clId="{860CB80C-EFF0-4E41-80C1-C6307F3B4F58}" dt="2023-06-09T14:55:41.082" v="2400" actId="1076"/>
          <ac:picMkLst>
            <pc:docMk/>
            <pc:sldMk cId="4079247801" sldId="281"/>
            <ac:picMk id="4" creationId="{282F3387-E1DE-E394-7DC6-65F64D875109}"/>
          </ac:picMkLst>
        </pc:picChg>
        <pc:picChg chg="add mod">
          <ac:chgData name="Jonathan Peri" userId="0845bfad9f388be5" providerId="LiveId" clId="{860CB80C-EFF0-4E41-80C1-C6307F3B4F58}" dt="2023-06-09T14:56:41.118" v="2403" actId="1076"/>
          <ac:picMkLst>
            <pc:docMk/>
            <pc:sldMk cId="4079247801" sldId="281"/>
            <ac:picMk id="5" creationId="{E896F6C9-8FE8-ABF9-6954-2381A250DE88}"/>
          </ac:picMkLst>
        </pc:picChg>
        <pc:picChg chg="del">
          <ac:chgData name="Jonathan Peri" userId="0845bfad9f388be5" providerId="LiveId" clId="{860CB80C-EFF0-4E41-80C1-C6307F3B4F58}" dt="2023-06-09T14:48:37.508" v="2374" actId="478"/>
          <ac:picMkLst>
            <pc:docMk/>
            <pc:sldMk cId="4079247801" sldId="281"/>
            <ac:picMk id="97" creationId="{00000000-0000-0000-0000-000000000000}"/>
          </ac:picMkLst>
        </pc:picChg>
        <pc:picChg chg="mod">
          <ac:chgData name="Jonathan Peri" userId="0845bfad9f388be5" providerId="LiveId" clId="{860CB80C-EFF0-4E41-80C1-C6307F3B4F58}" dt="2023-06-09T14:58:30.287" v="2419" actId="1076"/>
          <ac:picMkLst>
            <pc:docMk/>
            <pc:sldMk cId="4079247801" sldId="281"/>
            <ac:picMk id="98" creationId="{00000000-0000-0000-0000-000000000000}"/>
          </ac:picMkLst>
        </pc:picChg>
        <pc:picChg chg="del">
          <ac:chgData name="Jonathan Peri" userId="0845bfad9f388be5" providerId="LiveId" clId="{860CB80C-EFF0-4E41-80C1-C6307F3B4F58}" dt="2023-06-09T14:46:16.051" v="2363" actId="478"/>
          <ac:picMkLst>
            <pc:docMk/>
            <pc:sldMk cId="4079247801" sldId="281"/>
            <ac:picMk id="99" creationId="{00000000-0000-0000-0000-000000000000}"/>
          </ac:picMkLst>
        </pc:picChg>
        <pc:picChg chg="del">
          <ac:chgData name="Jonathan Peri" userId="0845bfad9f388be5" providerId="LiveId" clId="{860CB80C-EFF0-4E41-80C1-C6307F3B4F58}" dt="2023-06-09T14:50:13.677" v="2382" actId="478"/>
          <ac:picMkLst>
            <pc:docMk/>
            <pc:sldMk cId="4079247801" sldId="281"/>
            <ac:picMk id="100" creationId="{00000000-0000-0000-0000-000000000000}"/>
          </ac:picMkLst>
        </pc:picChg>
        <pc:picChg chg="mod">
          <ac:chgData name="Jonathan Peri" userId="0845bfad9f388be5" providerId="LiveId" clId="{860CB80C-EFF0-4E41-80C1-C6307F3B4F58}" dt="2023-06-09T14:57:55.574" v="2410" actId="1076"/>
          <ac:picMkLst>
            <pc:docMk/>
            <pc:sldMk cId="4079247801" sldId="281"/>
            <ac:picMk id="10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xfrm>
            <a:off x="1143000" y="685800"/>
            <a:ext cx="4572000" cy="3429000"/>
          </a:xfrm>
          <a:prstGeom prst="rect">
            <a:avLst/>
          </a:prstGeom>
        </p:spPr>
        <p:txBody>
          <a:bodyPr/>
          <a:lstStyle/>
          <a:p>
            <a:endParaRPr/>
          </a:p>
        </p:txBody>
      </p:sp>
      <p:sp>
        <p:nvSpPr>
          <p:cNvPr id="93" name="Shape 9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20029299"/>
      </p:ext>
    </p:extLst>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let's play a simple (</a:t>
            </a:r>
            <a:r>
              <a:rPr lang="en-GB" sz="1800" b="1" kern="0" dirty="0">
                <a:solidFill>
                  <a:srgbClr val="FFFF00"/>
                </a:solidFill>
                <a:effectLst/>
                <a:latin typeface="Roboto" panose="02000000000000000000" pitchFamily="2" charset="0"/>
                <a:ea typeface="Times New Roman" panose="02020603050405020304" pitchFamily="18" charset="0"/>
                <a:cs typeface="Times New Roman" panose="02020603050405020304" pitchFamily="18" charset="0"/>
              </a:rPr>
              <a:t>game)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a:r>
            <a:endParaRPr lang="en-GB" dirty="0"/>
          </a:p>
        </p:txBody>
      </p:sp>
    </p:spTree>
    <p:extLst>
      <p:ext uri="{BB962C8B-B14F-4D97-AF65-F5344CB8AC3E}">
        <p14:creationId xmlns:p14="http://schemas.microsoft.com/office/powerpoint/2010/main" val="37581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 world got populated, and it started all over again, all were sinners.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Sometimes people compare themselves with others and think they are not that bad after all. A person who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(lies)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 look at a person who steals and say, “At least I don’t steal things from people’s houses; I’m not that bad.” A person who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(steals)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 look at a rapist and say, “I’m not that bad because that person does terrible things to women.” A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(rapist)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 look at a murderer and say, “I’m not that bad because at least I don’t kill anyone.”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82969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But we are not a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(standard)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we should compare ourselves with God, God is the standard, and he says you cannot lie, and if you broke one of the laws you are guilty of breaking them all.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01595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Imagine this: a person driving a car goes through a red light. A traffic officer stops him. The man says to the officer, "I'm really sorry," and the officer says, "You've broken the law; you must pay the fine." The man says, "But I've driven through ten thousand green lights. Can't you let me off this one red light?" The officer says, "No, you need to go through those green lights, and that's right and good. But when you go through a red light, that's breaking the law, and you must pay the fine." It's like that with God. We may do many good things where God expects us to do good things, but He also expects us not to break His law. When we break the law, we have to face the punishment for 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860BC-E6D1-494F-8C19-86B638442D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7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What if I lie to a little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(child)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maybe the child will cry, but if I give them an ice cream, the child will be happy again. But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(my spouse)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then I would have serious relationship problems.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(my boss)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he could fire me, and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(a judge)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in court, he could put me in prison.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You know it's still a lie, but the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(higher the authority)</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 bigger the consequence. So, what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Then I would deserve the highest punishment.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297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Using your imagination, on my smartphone, I’ve downloaded this app where I can record five minutes of your life, I will be recording every lustful thought that you have had, I would record every time you lost your temper, every time that you said or thought anything bad, everything you've done behind closed doors, the sin that you don't want anyone to know about, and I will take that five-minute video and I will post it on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(YouTube)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or Facebook for everyone to see. How would you feel? If it were me, I would feel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(embarrassed)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Now if we feel so embarrassed in front of people who all had a five-minute video, how will we feel when we stand in front of God one day?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860BC-E6D1-494F-8C19-86B638442D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909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By God's standard, each person has broken God's law. God says the soul that sins will die. So, if I break one of God’s laws, I am guilty of breaking them all, when you start to realise this, you know that God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(sends us all away)</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puts us in hell, he’s still good, he’s still righteous. But that’s not God’s plan!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6026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made a way, he gave His son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(Jesus Christ)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Jesus was born from man, so he was a real man, but he was also born from God and that made Him without sin. Jesus lived among the people and finally, when he was around 30 years old.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1412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He went to John the Baptist, John was baptising people in water, and when Jesus went to him, John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(baptised)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Jesus fully underwater. When Jesus came up out of the water, the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(Holy Spirit)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descended on him in the form of a dove, and a voice from the Father said, “This is my Son, whom I love; with Him, I am well pleased.”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059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Jesus went around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(healing the sick)</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casting out demons, raising the dead, and He did all kinds of miracles.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06690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There were some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(religious people)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who did not like what Jesus was doing, they were preaching rules and regulations, they put rules and burdens on people. But Jesus was preaching relationship with God, he was preaching love, and the religious people falsely accused Him, they whipped Him, flogged Him, humiliate Him, and put him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(on a cross)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there, Jesus gave His life, they didn't take his life, he gave his life willingly, and 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(died and was buried)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Three days later, Jesus rose again, death could not hold Him because He was without sin.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28952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let's play a simple game.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It can be any game like chess or checkers, so in the game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 move once)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(I move once)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 move)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now it's my turn,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(I move)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 really want to win this game, so, instead of one move, I will do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(three moves)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once. Am I allowed to do this? No, of course not, because there are rules!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7106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Jesus appeared to his disciples, and he said to them, now you do like I have done, now you preach the gospel to everybody, you heal the sick, you cast out demons, you raise the dead.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 will give you the power because I will go to my Father. But I will not leave you alone, I will not leave you as orphans, I will send my Holy Spirit down.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Jesus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(went to the Father)</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there he sits on the right hand of the Father, and in Him has been given all power in heaven and on Earth, so how much power has Satan? Nothing, only the power we give Satan. If we let sin in, if we choose against Jesus, then he gets a hold on us.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Pentecost, the disciples were together, and they all received the Holy Spirit, the same Holy Spirit as Jesus had because Jesus poured it out over them, and they spoke in tongues as of fire distributing on them, there was a sound of a mighty rushing wind and they were all speaking different languages.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When all the people heard them speaking, they said, what is it? And Peter explained to them, you crucified Jesus the Messiah, and when they realized that, they cried out, what shall we do, and Peter said repent and be baptised every one of you in the name of Jesus Christ for the forgiveness of your sins, and you will receive the gift of the Holy Spirit.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761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As soon as somebody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(turns to Jesus)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they repent. Repentance is not just saying sorry, repentance is really having that conviction in your heart, and turning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to Jesus, confessing your sins, forgiving everybody, forgiving yourself, and if you do, God does something amazing,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(He takes away)</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that stoney heart, and gives you a heart of flesh instead.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Then you need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 to the water)</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you need to wash all that sin away, fully submerged in water, and when you come up, you are a new creation, that old nature is gone. Then there is a promise, you will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(receive)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 Holy Spirit.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we have a new disciple, and this disciple has the same calling, he needs to go around and preach the gospel.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3957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As soon as somebody wants to hear, then they sit with them, and he helps them, explains everything to them, and as soon as that person repents.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3431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7000"/>
              </a:lnSpc>
              <a:spcBef>
                <a:spcPts val="0"/>
              </a:spcBef>
              <a:spcAft>
                <a:spcPts val="800"/>
              </a:spcAft>
              <a:buClrTx/>
              <a:buSzTx/>
              <a:buFontTx/>
              <a:buNone/>
              <a:tabLst/>
              <a:defRPr/>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takes away their stoney heart and gives them a heart of flesh.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8977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7000"/>
              </a:lnSpc>
              <a:spcBef>
                <a:spcPts val="0"/>
              </a:spcBef>
              <a:spcAft>
                <a:spcPts val="800"/>
              </a:spcAft>
              <a:buClrTx/>
              <a:buSzTx/>
              <a:buFontTx/>
              <a:buNone/>
              <a:tabLst/>
              <a:defRPr/>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Then this disciple will baptise that person fully in water, and when they come out, all their sins are washed away and that person has a new nature.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891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7000"/>
              </a:lnSpc>
              <a:spcBef>
                <a:spcPts val="0"/>
              </a:spcBef>
              <a:spcAft>
                <a:spcPts val="800"/>
              </a:spcAft>
              <a:buClrTx/>
              <a:buSzTx/>
              <a:buFontTx/>
              <a:buNone/>
              <a:tabLst/>
              <a:defRPr/>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Then the disciple lays hands on the new disciple and prays for the Holy Spirit to come, and they baptise them in the Spirit, and this person will be filled with the Holy Spirit just like the other one.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661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7000"/>
              </a:lnSpc>
              <a:spcBef>
                <a:spcPts val="0"/>
              </a:spcBef>
              <a:spcAft>
                <a:spcPts val="800"/>
              </a:spcAft>
              <a:buClrTx/>
              <a:buSzTx/>
              <a:buFontTx/>
              <a:buNone/>
              <a:tabLst/>
              <a:defRPr/>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This is our calling, we need to go, we need to preach the gospel, we need to heal the sick, cast out demons, raise the dead because that's what Jesus commanded us. He has given us the power.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476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Very soon, Jesus will come back to judge the living and the dead, and he will divide the sheep from among the goats, the people who obeyed Him, and disobeyed Him, and in that group of disobedient people can be people who are born again, but did not finish the race, did not want to walk on the hard road, and entering through the narrow gate.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For the people who disobeyed, He will say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(depart)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from me, I never knew you, and to the people who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(obeyed)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Him and loved Him, they will have fellowship with Him, and eat from the Tree of Life and live forever.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let's go back to the game.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72275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moved)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He gave His Son. Jesus gave his life for us, and paid the price for our sin so that our relationship with God could be restored.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it's your turn,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(when you)</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repent toward God and forgive everybody,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moves)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again, and He takes away the stoney heart, and He gives you a heart of flesh, now it's your move again, now you need to be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(baptised) </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and wash away your sin, and as soon as you are baptised in water,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will forgive)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your sin, and He will give you the Holy Spirit, and that last move, that’s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(yours)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need to walk it out, you need to walk a life in faith, you need to have an active life in relationship with Jesus Christ, it's not about you any more, it's now only about Jesus.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44459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So where are you? (1)</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(Maybe you have) </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not having repented toward God</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(2)</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(maybe)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have a repentant heart already, but you have never been baptised on your own faith, or you were baptised only as a symbol, or you were baptised into the membership of a church. (3)</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(Maybe you)</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were baptised but have never received the Holy Spirit, (4)</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(or maybe)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are fully Born Again, spirit-led and obeying the commands of Jesus.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(So)</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where are you?</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98572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With God there are also rules.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made His first move, He created heaven and earth, He created man, and He created everything perfect. He said to man, I want you to obey me, if you don't obey me, you will surely die.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(Then man moved)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man made a bad move, Man didn't listen to God, and because man disobeyed God, man needed to die. God cannot change His mind because that would make Him a liar.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But God didn't want man to die, so He had a solution, 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(sent His son)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Jesus Christ, that was His move, and Jesus Christ became a real man, He took the punishment for you and for 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So, if you look now, God moved, man moved, God moved again. Whose move is it now? Yes, it's our move,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(we need to move)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934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Let's start from the beginning. God created heaven and earth, and 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(created man)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God had fellowship with man. They walked together, they talked together, man was open to God, everything was good.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920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also created a garden, and in that garden, there was a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(tree of life)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the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(tree of the knowledge of good and evil)</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God said, you can eat from every tree except from the tree of the knowledge of good and evil, if you eat from that tree, you will surely die.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gave man free will; He did not make two robots. He gave them free will so that they can choose to love Him and have a relationship with Him.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6880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Man was deceived, and they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(ate from the tree)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as soon as they did, they became closed, they became in darkness, they were separated from God. They had a stoney heart, and God said because you ate of the tree of the knowledge of good and evil, you need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 out of this garden)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because if you eat from the tree of life, you will live forever in sin, God had other plans.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396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man was in the world, and they had children, Cain and Abel, as you can see, they're also in darkness, they have a stoney heart. When a child is born, you don’t need to teach them to lie, they will lie automatically, and that's the sinful nature. So,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(Cain)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killed Abel, and there was the first murder.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69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More and more people populated the earth, and they were all sinners. They were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(lying)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they were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(stealing)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they were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(raping)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(killing)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God finally regretted that he made man.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There was only one man who was righteous in his eyes, and it was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(Noah)</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said to Noah, Noah, I want you to make a big boat because I'm going to wash the earth clean of all that sin, and Noah in faith built that boat, and when he was finished, he went in with his family, and God sent a flood.</a:t>
            </a:r>
          </a:p>
          <a:p>
            <a:pPr>
              <a:lnSpc>
                <a:spcPct val="107000"/>
              </a:lnSpc>
              <a:spcAft>
                <a:spcPts val="800"/>
              </a:spcAft>
            </a:pPr>
            <a:endParaRPr lang="en-GB" sz="1800" kern="0" dirty="0">
              <a:effectLst/>
              <a:latin typeface="Roboto" panose="02000000000000000000" pitchFamily="2" charset="0"/>
              <a:ea typeface="Calibri" panose="020F0502020204030204" pitchFamily="34" charset="0"/>
              <a:cs typeface="Times New Roman" panose="02020603050405020304" pitchFamily="18" charset="0"/>
            </a:endParaRPr>
          </a:p>
          <a:p>
            <a:pPr marL="0" marR="0" lvl="0" indent="0" defTabSz="1828800" eaLnBrk="1" fontAlgn="auto" latinLnBrk="0" hangingPunct="1">
              <a:lnSpc>
                <a:spcPct val="107000"/>
              </a:lnSpc>
              <a:spcBef>
                <a:spcPts val="0"/>
              </a:spcBef>
              <a:spcAft>
                <a:spcPts val="800"/>
              </a:spcAft>
              <a:buClrTx/>
              <a:buSzTx/>
              <a:buFontTx/>
              <a:buNone/>
              <a:tabLst/>
              <a:defRPr/>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washed)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all the sin from the face of the earth.  This is a strong picture of baptism, where the water washes away all the sins, and man is saved by the ark, which is a representation of Jesus through the water.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128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Noah came out of the Ark with his three sons. Noah liked wine, and he got drunk, and his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(youngest son)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saw him laying naked on a bed drunk, and he made fun of him. Now you can see that God took sin out of the world, but sin was still in man.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716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Title Text</a:t>
            </a:r>
          </a:p>
        </p:txBody>
      </p:sp>
      <p:sp>
        <p:nvSpPr>
          <p:cNvPr id="12"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DB33-3637-AF97-4DDB-028D60C5D176}"/>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GB"/>
          </a:p>
        </p:txBody>
      </p:sp>
      <p:sp>
        <p:nvSpPr>
          <p:cNvPr id="3" name="Subtitle 2">
            <a:extLst>
              <a:ext uri="{FF2B5EF4-FFF2-40B4-BE49-F238E27FC236}">
                <a16:creationId xmlns:a16="http://schemas.microsoft.com/office/drawing/2014/main" id="{DD62AB0F-F2D8-BD47-CC4F-270B03061F8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3490D6-B001-BAC1-3B01-6D9ECB7832D5}"/>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5" name="Footer Placeholder 4">
            <a:extLst>
              <a:ext uri="{FF2B5EF4-FFF2-40B4-BE49-F238E27FC236}">
                <a16:creationId xmlns:a16="http://schemas.microsoft.com/office/drawing/2014/main" id="{1D83C2C5-A84D-663B-519B-E42A18D66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91FC4F-69F3-97AC-339A-9FEA2970B471}"/>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2502522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49B5-6592-97F7-E29A-5E13ECD445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953CF5-4717-E3AB-D8D0-C46B2986B7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CD429E-0CE4-7A90-D8BD-A4C9F933D759}"/>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5" name="Footer Placeholder 4">
            <a:extLst>
              <a:ext uri="{FF2B5EF4-FFF2-40B4-BE49-F238E27FC236}">
                <a16:creationId xmlns:a16="http://schemas.microsoft.com/office/drawing/2014/main" id="{76DAA912-9E7D-FE5D-D1F3-0563765E7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E720DF-20BD-8E3C-89B1-9BCBCDBF0B72}"/>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64301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B565-2194-D9A8-0EAA-B072C4C06760}"/>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B146A1-6B09-5174-2381-C3D4CDEEB819}"/>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6FEF7D-FBFE-D4CA-6BFC-7EAD8EA7DE8E}"/>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5" name="Footer Placeholder 4">
            <a:extLst>
              <a:ext uri="{FF2B5EF4-FFF2-40B4-BE49-F238E27FC236}">
                <a16:creationId xmlns:a16="http://schemas.microsoft.com/office/drawing/2014/main" id="{79596C57-D10D-43F3-C5F3-1D6F0F7B4F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DAE32F-009E-4294-BE9E-4C0E4ADE9880}"/>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350362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4F9B-532A-5755-297D-C5E8747013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D5A4F8-3D4F-27C0-F8EC-0D089E2A740C}"/>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CFAAF4-0A8A-EDF5-A1D1-8B20594AE169}"/>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2289E2-EF3C-C567-BE13-2D8C698F328F}"/>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6" name="Footer Placeholder 5">
            <a:extLst>
              <a:ext uri="{FF2B5EF4-FFF2-40B4-BE49-F238E27FC236}">
                <a16:creationId xmlns:a16="http://schemas.microsoft.com/office/drawing/2014/main" id="{0146DB41-599E-B631-010C-6AC206D6C6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01EBAC-8928-73A9-07BF-373FEE7475EB}"/>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3093451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4003-92F0-F6DB-F689-55DFC0D890C7}"/>
              </a:ext>
            </a:extLst>
          </p:cNvPr>
          <p:cNvSpPr>
            <a:spLocks noGrp="1"/>
          </p:cNvSpPr>
          <p:nvPr>
            <p:ph type="title"/>
          </p:nvPr>
        </p:nvSpPr>
        <p:spPr>
          <a:xfrm>
            <a:off x="1679576" y="730251"/>
            <a:ext cx="21031200"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E35953-F5D5-5347-9A72-B01DFFD8D88F}"/>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2A9DA509-B16A-1B3F-CEE2-393721BF0917}"/>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A06A38-557E-ED39-B929-E6A2876A5303}"/>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6DC8C-BF55-92D8-E58C-6A4BD72F447C}"/>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5DF848-EFDA-C980-17C1-DA8325F2E23C}"/>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8" name="Footer Placeholder 7">
            <a:extLst>
              <a:ext uri="{FF2B5EF4-FFF2-40B4-BE49-F238E27FC236}">
                <a16:creationId xmlns:a16="http://schemas.microsoft.com/office/drawing/2014/main" id="{085B051B-5090-901A-24AF-B390265364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D2E86E-0488-D1F9-23DF-EC360B93B5EF}"/>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3291081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0CF7-A37A-ECC9-4691-9E6C209366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4F65B7-AA1E-1728-3C40-F9CE577EED68}"/>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4" name="Footer Placeholder 3">
            <a:extLst>
              <a:ext uri="{FF2B5EF4-FFF2-40B4-BE49-F238E27FC236}">
                <a16:creationId xmlns:a16="http://schemas.microsoft.com/office/drawing/2014/main" id="{6CE3E746-292E-598D-2570-51E5E9F50D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9DBB50-8C00-3EED-9FBF-776F5D914178}"/>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1945757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20AB2-650E-ACDA-DBB5-5C6578ACD2C2}"/>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3" name="Footer Placeholder 2">
            <a:extLst>
              <a:ext uri="{FF2B5EF4-FFF2-40B4-BE49-F238E27FC236}">
                <a16:creationId xmlns:a16="http://schemas.microsoft.com/office/drawing/2014/main" id="{2EC8C9C7-6032-D4BA-0CC5-E1C6A366C6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3CFCDA-7070-82B3-AD00-3999D577F127}"/>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481734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C22A-BAB0-9949-AE7B-04A2E34C5EE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165B87-4CCA-DD03-243E-7D96504027C2}"/>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0F7F3F-61A8-E323-9987-E3DDD4BF750B}"/>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CF9581A6-BA01-C1AE-9768-565491FA54B0}"/>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6" name="Footer Placeholder 5">
            <a:extLst>
              <a:ext uri="{FF2B5EF4-FFF2-40B4-BE49-F238E27FC236}">
                <a16:creationId xmlns:a16="http://schemas.microsoft.com/office/drawing/2014/main" id="{B217651A-3239-9114-A6B1-A26D2D4B9F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D196AE-C721-9B5C-32A7-55EA2C737A82}"/>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824756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6B54-6757-17B4-C685-E00B31A82330}"/>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1825E5-F003-426A-92D2-1860F6AADD5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a:extLst>
              <a:ext uri="{FF2B5EF4-FFF2-40B4-BE49-F238E27FC236}">
                <a16:creationId xmlns:a16="http://schemas.microsoft.com/office/drawing/2014/main" id="{FB197724-4E3B-ACB3-8294-49CD4797BD3B}"/>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031F2A05-3FB0-7C43-1F9E-EB057C3D4A91}"/>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6" name="Footer Placeholder 5">
            <a:extLst>
              <a:ext uri="{FF2B5EF4-FFF2-40B4-BE49-F238E27FC236}">
                <a16:creationId xmlns:a16="http://schemas.microsoft.com/office/drawing/2014/main" id="{7DB558C8-6FC5-83F2-4481-C7105521A5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86E11D-B65C-7629-3DE6-8130725F8E0F}"/>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3007111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0470-B37F-CD84-4901-839276C381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155F82-BC56-DF44-2228-C3C0945FB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6E0C9-44E5-A339-6D17-1746BFD5D5DE}"/>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5" name="Footer Placeholder 4">
            <a:extLst>
              <a:ext uri="{FF2B5EF4-FFF2-40B4-BE49-F238E27FC236}">
                <a16:creationId xmlns:a16="http://schemas.microsoft.com/office/drawing/2014/main" id="{ACB90577-32AE-CFE3-2069-A0502864DC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C54F4-957E-35A6-0985-364832A278C8}"/>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1269018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1DE32-6336-BF46-0FAB-22FDDF1E8B46}"/>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A30AC8-D5F1-0969-AD33-364B1C51400B}"/>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586CEE-5B7C-A4F4-F55E-4856F22EF7B9}"/>
              </a:ext>
            </a:extLst>
          </p:cNvPr>
          <p:cNvSpPr>
            <a:spLocks noGrp="1"/>
          </p:cNvSpPr>
          <p:nvPr>
            <p:ph type="dt" sz="half" idx="10"/>
          </p:nvPr>
        </p:nvSpPr>
        <p:spPr/>
        <p:txBody>
          <a:bodyPr/>
          <a:lstStyle/>
          <a:p>
            <a:fld id="{5BC40CE6-56BD-4071-A6C7-16FBFFFACCCF}" type="datetimeFigureOut">
              <a:rPr lang="en-GB" smtClean="0"/>
              <a:t>21/08/2024</a:t>
            </a:fld>
            <a:endParaRPr lang="en-GB"/>
          </a:p>
        </p:txBody>
      </p:sp>
      <p:sp>
        <p:nvSpPr>
          <p:cNvPr id="5" name="Footer Placeholder 4">
            <a:extLst>
              <a:ext uri="{FF2B5EF4-FFF2-40B4-BE49-F238E27FC236}">
                <a16:creationId xmlns:a16="http://schemas.microsoft.com/office/drawing/2014/main" id="{D1241E4F-D7BA-152A-C163-BA8705E07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F799C-C2C4-92AB-5C63-53B48305747F}"/>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1484800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663700" y="3419476"/>
            <a:ext cx="21031200" cy="5705474"/>
          </a:xfrm>
          <a:prstGeom prst="rect">
            <a:avLst/>
          </a:prstGeom>
        </p:spPr>
        <p:txBody>
          <a:bodyPr anchor="b"/>
          <a:lstStyle>
            <a:lvl1pPr>
              <a:defRPr sz="12000"/>
            </a:lvl1pPr>
          </a:lstStyle>
          <a:p>
            <a:r>
              <a:t>Title Text</a:t>
            </a:r>
          </a:p>
        </p:txBody>
      </p:sp>
      <p:sp>
        <p:nvSpPr>
          <p:cNvPr id="30"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5" name="witness-card-bg.jpg" descr="witness-card-bg.jpg"/>
          <p:cNvPicPr>
            <a:picLocks noChangeAspect="1"/>
          </p:cNvPicPr>
          <p:nvPr/>
        </p:nvPicPr>
        <p:blipFill>
          <a:blip r:embed="rId2"/>
          <a:stretch>
            <a:fillRect/>
          </a:stretch>
        </p:blipFill>
        <p:spPr>
          <a:xfrm>
            <a:off x="-416066" y="-1022041"/>
            <a:ext cx="25216132" cy="15760082"/>
          </a:xfrm>
          <a:prstGeom prst="rect">
            <a:avLst/>
          </a:prstGeom>
          <a:ln w="12700">
            <a:miter lim="400000"/>
          </a:ln>
        </p:spPr>
      </p:pic>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4"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5" name="Text Placeholder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4" name="Picture Placeholder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5"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 xmlns:ma14="http://schemas.microsoft.com/office/mac/drawingml/2011/main"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35870"/>
            <a:ext cx="504548" cy="483910"/>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n-lt"/>
          <a:ea typeface="+mn-ea"/>
          <a:cs typeface="+mn-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33F19-C202-D804-9390-7C4E93CFEFDD}"/>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AD596-5766-F04D-A5FD-4D81A88184A5}"/>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50CDA-94CB-5982-E7DD-A45570EFE1A9}"/>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BC40CE6-56BD-4071-A6C7-16FBFFFACCCF}" type="datetimeFigureOut">
              <a:rPr lang="en-GB" smtClean="0"/>
              <a:t>21/08/2024</a:t>
            </a:fld>
            <a:endParaRPr lang="en-GB"/>
          </a:p>
        </p:txBody>
      </p:sp>
      <p:sp>
        <p:nvSpPr>
          <p:cNvPr id="5" name="Footer Placeholder 4">
            <a:extLst>
              <a:ext uri="{FF2B5EF4-FFF2-40B4-BE49-F238E27FC236}">
                <a16:creationId xmlns:a16="http://schemas.microsoft.com/office/drawing/2014/main" id="{1CF6ECC8-6C3A-F483-ACE5-AFA3870999D3}"/>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A1E205-3A44-4AAF-4E0F-04CF838721AB}"/>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76EE7FC-7375-44FA-8A25-B10F5F500516}" type="slidenum">
              <a:rPr lang="en-GB" smtClean="0"/>
              <a:t>‹#›</a:t>
            </a:fld>
            <a:endParaRPr lang="en-GB"/>
          </a:p>
        </p:txBody>
      </p:sp>
    </p:spTree>
    <p:extLst>
      <p:ext uri="{BB962C8B-B14F-4D97-AF65-F5344CB8AC3E}">
        <p14:creationId xmlns:p14="http://schemas.microsoft.com/office/powerpoint/2010/main" val="167772131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2.gif"/><Relationship Id="rId5" Type="http://schemas.openxmlformats.org/officeDocument/2006/relationships/image" Target="../media/image21.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6.jpe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1.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9.jpeg"/><Relationship Id="rId5" Type="http://schemas.openxmlformats.org/officeDocument/2006/relationships/image" Target="../media/image13.jpeg"/><Relationship Id="rId4" Type="http://schemas.openxmlformats.org/officeDocument/2006/relationships/image" Target="../media/image28.jpeg"/><Relationship Id="rId9" Type="http://schemas.openxmlformats.org/officeDocument/2006/relationships/image" Target="../media/image9.jpeg"/></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22.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4.jpeg"/><Relationship Id="rId5" Type="http://schemas.openxmlformats.org/officeDocument/2006/relationships/image" Target="../media/image28.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23.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8.jpeg"/><Relationship Id="rId5" Type="http://schemas.openxmlformats.org/officeDocument/2006/relationships/image" Target="../media/image13.jpeg"/><Relationship Id="rId4" Type="http://schemas.openxmlformats.org/officeDocument/2006/relationships/image" Target="../media/image29.jpeg"/><Relationship Id="rId9" Type="http://schemas.openxmlformats.org/officeDocument/2006/relationships/image" Target="../media/image9.jpeg"/></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4.xml"/><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image" Target="../media/image29.jpeg"/><Relationship Id="rId9"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5.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image" Target="../media/image28.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13.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9.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2.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87A7E3-2D5E-48AE-B379-BAA76A0DF18C}"/>
              </a:ext>
            </a:extLst>
          </p:cNvPr>
          <p:cNvSpPr/>
          <p:nvPr/>
        </p:nvSpPr>
        <p:spPr>
          <a:xfrm>
            <a:off x="2135401" y="979687"/>
            <a:ext cx="20113198" cy="36317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1500" dirty="0">
                <a:solidFill>
                  <a:schemeClr val="bg1"/>
                </a:solidFill>
                <a:latin typeface="Gill Sans Ultra Bold" panose="020B0A02020104020203" pitchFamily="34" charset="0"/>
              </a:rPr>
              <a:t>TLR Witness Cards</a:t>
            </a:r>
            <a:br>
              <a:rPr lang="en-US" sz="11500" dirty="0">
                <a:solidFill>
                  <a:schemeClr val="bg1"/>
                </a:solidFill>
                <a:latin typeface="Gill Sans Ultra Bold" panose="020B0A02020104020203" pitchFamily="34" charset="0"/>
              </a:rPr>
            </a:br>
            <a:r>
              <a:rPr lang="en-US" sz="11500" dirty="0">
                <a:solidFill>
                  <a:schemeClr val="bg1"/>
                </a:solidFill>
                <a:latin typeface="Gill Sans Ultra Bold" panose="020B0A02020104020203" pitchFamily="34" charset="0"/>
              </a:rPr>
              <a:t>Presentation</a:t>
            </a:r>
          </a:p>
        </p:txBody>
      </p:sp>
      <p:pic>
        <p:nvPicPr>
          <p:cNvPr id="3" name="Picture 2">
            <a:extLst>
              <a:ext uri="{FF2B5EF4-FFF2-40B4-BE49-F238E27FC236}">
                <a16:creationId xmlns:a16="http://schemas.microsoft.com/office/drawing/2014/main" id="{488F4058-4A4C-2E2D-76E1-9D05AFD76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08757">
            <a:off x="3730039" y="5983124"/>
            <a:ext cx="4272083" cy="6349602"/>
          </a:xfrm>
          <a:prstGeom prst="rect">
            <a:avLst/>
          </a:prstGeom>
        </p:spPr>
      </p:pic>
      <p:grpSp>
        <p:nvGrpSpPr>
          <p:cNvPr id="7" name="Group 6">
            <a:extLst>
              <a:ext uri="{FF2B5EF4-FFF2-40B4-BE49-F238E27FC236}">
                <a16:creationId xmlns:a16="http://schemas.microsoft.com/office/drawing/2014/main" id="{8CE8E3C9-0986-23C3-CA20-5A1252C4B5CA}"/>
              </a:ext>
            </a:extLst>
          </p:cNvPr>
          <p:cNvGrpSpPr/>
          <p:nvPr/>
        </p:nvGrpSpPr>
        <p:grpSpPr>
          <a:xfrm rot="803577">
            <a:off x="11734809" y="6040453"/>
            <a:ext cx="9688316" cy="5368922"/>
            <a:chOff x="10689780" y="5818461"/>
            <a:chExt cx="9688316" cy="5368922"/>
          </a:xfrm>
        </p:grpSpPr>
        <p:pic>
          <p:nvPicPr>
            <p:cNvPr id="6" name="TLR Cards12.jpg" descr="TLR Cards12.jpg">
              <a:extLst>
                <a:ext uri="{FF2B5EF4-FFF2-40B4-BE49-F238E27FC236}">
                  <a16:creationId xmlns:a16="http://schemas.microsoft.com/office/drawing/2014/main" id="{49D3C5A8-E0D7-7860-F902-E6D311604348}"/>
                </a:ext>
              </a:extLst>
            </p:cNvPr>
            <p:cNvPicPr>
              <a:picLocks noChangeAspect="1"/>
            </p:cNvPicPr>
            <p:nvPr/>
          </p:nvPicPr>
          <p:blipFill>
            <a:blip r:embed="rId4"/>
            <a:stretch>
              <a:fillRect/>
            </a:stretch>
          </p:blipFill>
          <p:spPr>
            <a:xfrm rot="20908323">
              <a:off x="10689780" y="6109601"/>
              <a:ext cx="3422400" cy="5040000"/>
            </a:xfrm>
            <a:prstGeom prst="rect">
              <a:avLst/>
            </a:prstGeom>
            <a:ln w="12700">
              <a:miter lim="400000"/>
            </a:ln>
          </p:spPr>
        </p:pic>
        <p:pic>
          <p:nvPicPr>
            <p:cNvPr id="2" name="TLR Cards6.jpg" descr="TLR Cards6.jpg">
              <a:extLst>
                <a:ext uri="{FF2B5EF4-FFF2-40B4-BE49-F238E27FC236}">
                  <a16:creationId xmlns:a16="http://schemas.microsoft.com/office/drawing/2014/main" id="{56DD6F26-F3FA-06BC-25D9-F39B9FFB0C7B}"/>
                </a:ext>
              </a:extLst>
            </p:cNvPr>
            <p:cNvPicPr>
              <a:picLocks noChangeAspect="1"/>
            </p:cNvPicPr>
            <p:nvPr/>
          </p:nvPicPr>
          <p:blipFill>
            <a:blip r:embed="rId5"/>
            <a:stretch>
              <a:fillRect/>
            </a:stretch>
          </p:blipFill>
          <p:spPr>
            <a:xfrm rot="807063">
              <a:off x="16955696" y="6147383"/>
              <a:ext cx="3422400" cy="5040000"/>
            </a:xfrm>
            <a:prstGeom prst="rect">
              <a:avLst/>
            </a:prstGeom>
            <a:ln w="12700">
              <a:miter lim="400000"/>
            </a:ln>
          </p:spPr>
        </p:pic>
        <p:pic>
          <p:nvPicPr>
            <p:cNvPr id="5" name="TLR Cards11-2.jpg" descr="TLR Cards11-2.jpg">
              <a:extLst>
                <a:ext uri="{FF2B5EF4-FFF2-40B4-BE49-F238E27FC236}">
                  <a16:creationId xmlns:a16="http://schemas.microsoft.com/office/drawing/2014/main" id="{885F4AF3-546E-1FEE-60EC-91047B763144}"/>
                </a:ext>
              </a:extLst>
            </p:cNvPr>
            <p:cNvPicPr>
              <a:picLocks noChangeAspect="1"/>
            </p:cNvPicPr>
            <p:nvPr/>
          </p:nvPicPr>
          <p:blipFill>
            <a:blip r:embed="rId6"/>
            <a:stretch>
              <a:fillRect/>
            </a:stretch>
          </p:blipFill>
          <p:spPr>
            <a:xfrm>
              <a:off x="13883300" y="5818461"/>
              <a:ext cx="3422400" cy="5040000"/>
            </a:xfrm>
            <a:prstGeom prst="rect">
              <a:avLst/>
            </a:prstGeom>
            <a:ln w="12700">
              <a:miter lim="400000"/>
            </a:ln>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 name="TLR Cards7-1.jpg" descr="TLR Cards7-1.jpg"/>
          <p:cNvPicPr>
            <a:picLocks noChangeAspect="1"/>
          </p:cNvPicPr>
          <p:nvPr/>
        </p:nvPicPr>
        <p:blipFill>
          <a:blip r:embed="rId3"/>
          <a:stretch>
            <a:fillRect/>
          </a:stretch>
        </p:blipFill>
        <p:spPr>
          <a:xfrm>
            <a:off x="12813613" y="3676235"/>
            <a:ext cx="4318001" cy="6358907"/>
          </a:xfrm>
          <a:prstGeom prst="rect">
            <a:avLst/>
          </a:prstGeom>
          <a:ln w="12700">
            <a:miter lim="400000"/>
          </a:ln>
        </p:spPr>
      </p:pic>
      <p:pic>
        <p:nvPicPr>
          <p:cNvPr id="122" name="TLR Cards5-1.jpg" descr="TLR Cards5-1.jpg"/>
          <p:cNvPicPr>
            <a:picLocks noChangeAspect="1"/>
          </p:cNvPicPr>
          <p:nvPr/>
        </p:nvPicPr>
        <p:blipFill>
          <a:blip r:embed="rId4"/>
          <a:stretch>
            <a:fillRect/>
          </a:stretch>
        </p:blipFill>
        <p:spPr>
          <a:xfrm>
            <a:off x="1685233" y="3676236"/>
            <a:ext cx="4318001" cy="6358907"/>
          </a:xfrm>
          <a:prstGeom prst="rect">
            <a:avLst/>
          </a:prstGeom>
          <a:ln w="12700">
            <a:miter lim="400000"/>
          </a:ln>
        </p:spPr>
      </p:pic>
      <p:pic>
        <p:nvPicPr>
          <p:cNvPr id="123" name="TLR Cards8.jpg" descr="TLR Cards8.jpg"/>
          <p:cNvPicPr>
            <a:picLocks noChangeAspect="1"/>
          </p:cNvPicPr>
          <p:nvPr/>
        </p:nvPicPr>
        <p:blipFill>
          <a:blip r:embed="rId5"/>
          <a:stretch>
            <a:fillRect/>
          </a:stretch>
        </p:blipFill>
        <p:spPr>
          <a:xfrm>
            <a:off x="18380766" y="3676235"/>
            <a:ext cx="4318001" cy="6358907"/>
          </a:xfrm>
          <a:prstGeom prst="rect">
            <a:avLst/>
          </a:prstGeom>
          <a:ln w="12700">
            <a:miter lim="400000"/>
          </a:ln>
        </p:spPr>
      </p:pic>
      <p:pic>
        <p:nvPicPr>
          <p:cNvPr id="124" name="TLR Cards6.jpg" descr="TLR Cards6.jpg"/>
          <p:cNvPicPr>
            <a:picLocks noChangeAspect="1"/>
          </p:cNvPicPr>
          <p:nvPr/>
        </p:nvPicPr>
        <p:blipFill>
          <a:blip r:embed="rId6"/>
          <a:stretch>
            <a:fillRect/>
          </a:stretch>
        </p:blipFill>
        <p:spPr>
          <a:xfrm>
            <a:off x="7249423" y="3676235"/>
            <a:ext cx="4318001" cy="6358907"/>
          </a:xfrm>
          <a:prstGeom prst="rect">
            <a:avLst/>
          </a:prstGeom>
          <a:ln w="12700">
            <a:miter lim="400000"/>
          </a:ln>
        </p:spPr>
      </p:pic>
      <p:sp>
        <p:nvSpPr>
          <p:cNvPr id="4" name="Rectangle 3">
            <a:extLst>
              <a:ext uri="{FF2B5EF4-FFF2-40B4-BE49-F238E27FC236}">
                <a16:creationId xmlns:a16="http://schemas.microsoft.com/office/drawing/2014/main" id="{52F71FB5-AFA3-D7BF-E66A-54597874EF20}"/>
              </a:ext>
            </a:extLst>
          </p:cNvPr>
          <p:cNvSpPr/>
          <p:nvPr/>
        </p:nvSpPr>
        <p:spPr>
          <a:xfrm>
            <a:off x="-1223348" y="12585032"/>
            <a:ext cx="25607348" cy="113096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4">
            <a:extLst>
              <a:ext uri="{FF2B5EF4-FFF2-40B4-BE49-F238E27FC236}">
                <a16:creationId xmlns:a16="http://schemas.microsoft.com/office/drawing/2014/main" id="{9E19E244-D2E8-728F-2592-663A8E85735C}"/>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latin typeface="Calibri" panose="020F0502020204030204" pitchFamily="34" charset="0"/>
              </a:rPr>
              <a:t>6</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C23A7184-4AE4-9ECF-1C6D-8C47EA6F749D}"/>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Penalty Of Sin</a:t>
            </a:r>
            <a:endParaRPr lang="en-GB" sz="8800" dirty="0">
              <a:solidFill>
                <a:schemeClr val="bg1"/>
              </a:solidFill>
            </a:endParaRPr>
          </a:p>
        </p:txBody>
      </p:sp>
      <p:sp>
        <p:nvSpPr>
          <p:cNvPr id="7" name="Rectangle 6">
            <a:extLst>
              <a:ext uri="{FF2B5EF4-FFF2-40B4-BE49-F238E27FC236}">
                <a16:creationId xmlns:a16="http://schemas.microsoft.com/office/drawing/2014/main" id="{10BC7B0F-4422-F1C7-A135-C0541AECC7A5}"/>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Problem With Comparing</a:t>
            </a:r>
          </a:p>
        </p:txBody>
      </p:sp>
    </p:spTree>
    <p:extLst>
      <p:ext uri="{BB962C8B-B14F-4D97-AF65-F5344CB8AC3E}">
        <p14:creationId xmlns:p14="http://schemas.microsoft.com/office/powerpoint/2010/main" val="1017195153"/>
      </p:ext>
    </p:extLst>
  </p:cSld>
  <p:clrMapOvr>
    <a:masterClrMapping/>
  </p:clrMapOvr>
  <p:transition spd="slow">
    <p:fade thruBlk="1"/>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ppt_w</p:attrName>
                                        </p:attrNameLst>
                                      </p:cBhvr>
                                      <p:tavLst>
                                        <p:tav tm="0">
                                          <p:val>
                                            <p:fltVal val="0"/>
                                          </p:val>
                                        </p:tav>
                                        <p:tav tm="100000">
                                          <p:val>
                                            <p:strVal val="#ppt_w"/>
                                          </p:val>
                                        </p:tav>
                                      </p:tavLst>
                                    </p:anim>
                                    <p:anim calcmode="lin" valueType="num">
                                      <p:cBhvr>
                                        <p:cTn id="8" dur="500" fill="hold"/>
                                        <p:tgtEl>
                                          <p:spTgt spid="12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anim calcmode="lin" valueType="num">
                                      <p:cBhvr>
                                        <p:cTn id="11" dur="500" fill="hold"/>
                                        <p:tgtEl>
                                          <p:spTgt spid="121"/>
                                        </p:tgtEl>
                                        <p:attrNameLst>
                                          <p:attrName>ppt_w</p:attrName>
                                        </p:attrNameLst>
                                      </p:cBhvr>
                                      <p:tavLst>
                                        <p:tav tm="0">
                                          <p:val>
                                            <p:fltVal val="0"/>
                                          </p:val>
                                        </p:tav>
                                        <p:tav tm="100000">
                                          <p:val>
                                            <p:strVal val="#ppt_w"/>
                                          </p:val>
                                        </p:tav>
                                      </p:tavLst>
                                    </p:anim>
                                    <p:anim calcmode="lin" valueType="num">
                                      <p:cBhvr>
                                        <p:cTn id="12" dur="500" fill="hold"/>
                                        <p:tgtEl>
                                          <p:spTgt spid="12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p:cTn id="15" dur="500" fill="hold"/>
                                        <p:tgtEl>
                                          <p:spTgt spid="124"/>
                                        </p:tgtEl>
                                        <p:attrNameLst>
                                          <p:attrName>ppt_w</p:attrName>
                                        </p:attrNameLst>
                                      </p:cBhvr>
                                      <p:tavLst>
                                        <p:tav tm="0">
                                          <p:val>
                                            <p:fltVal val="0"/>
                                          </p:val>
                                        </p:tav>
                                        <p:tav tm="100000">
                                          <p:val>
                                            <p:strVal val="#ppt_w"/>
                                          </p:val>
                                        </p:tav>
                                      </p:tavLst>
                                    </p:anim>
                                    <p:anim calcmode="lin" valueType="num">
                                      <p:cBhvr>
                                        <p:cTn id="16" dur="500" fill="hold"/>
                                        <p:tgtEl>
                                          <p:spTgt spid="12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23"/>
                                        </p:tgtEl>
                                        <p:attrNameLst>
                                          <p:attrName>style.visibility</p:attrName>
                                        </p:attrNameLst>
                                      </p:cBhvr>
                                      <p:to>
                                        <p:strVal val="visible"/>
                                      </p:to>
                                    </p:set>
                                    <p:anim calcmode="lin" valueType="num">
                                      <p:cBhvr>
                                        <p:cTn id="19" dur="500" fill="hold"/>
                                        <p:tgtEl>
                                          <p:spTgt spid="123"/>
                                        </p:tgtEl>
                                        <p:attrNameLst>
                                          <p:attrName>ppt_w</p:attrName>
                                        </p:attrNameLst>
                                      </p:cBhvr>
                                      <p:tavLst>
                                        <p:tav tm="0">
                                          <p:val>
                                            <p:fltVal val="0"/>
                                          </p:val>
                                        </p:tav>
                                        <p:tav tm="100000">
                                          <p:val>
                                            <p:strVal val="#ppt_w"/>
                                          </p:val>
                                        </p:tav>
                                      </p:tavLst>
                                    </p:anim>
                                    <p:anim calcmode="lin" valueType="num">
                                      <p:cBhvr>
                                        <p:cTn id="20" dur="500" fill="hold"/>
                                        <p:tgtEl>
                                          <p:spTgt spid="12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22"/>
                                        </p:tgtEl>
                                      </p:cBhvr>
                                    </p:animEffect>
                                    <p:animScale>
                                      <p:cBhvr>
                                        <p:cTn id="25" dur="250" autoRev="1" fill="hold"/>
                                        <p:tgtEl>
                                          <p:spTgt spid="122"/>
                                        </p:tgtEl>
                                      </p:cBhvr>
                                      <p:by x="105000" y="105000"/>
                                    </p:animScale>
                                  </p:childTnLst>
                                </p:cTn>
                              </p:par>
                            </p:childTnLst>
                          </p:cTn>
                        </p:par>
                        <p:par>
                          <p:cTn id="26" fill="hold">
                            <p:stCondLst>
                              <p:cond delay="500"/>
                            </p:stCondLst>
                            <p:childTnLst>
                              <p:par>
                                <p:cTn id="27" presetID="63" presetClass="path" presetSubtype="0" accel="50000" decel="50000" autoRev="1" fill="hold" nodeType="afterEffect">
                                  <p:stCondLst>
                                    <p:cond delay="0"/>
                                  </p:stCondLst>
                                  <p:childTnLst>
                                    <p:animMotion origin="layout" path="M -2.29167E-6 1.48148E-6 L 0.04772 0.00023 " pathEditMode="relative" rAng="0" ptsTypes="AA">
                                      <p:cBhvr>
                                        <p:cTn id="28" dur="1000" fill="hold"/>
                                        <p:tgtEl>
                                          <p:spTgt spid="122"/>
                                        </p:tgtEl>
                                        <p:attrNameLst>
                                          <p:attrName>ppt_x</p:attrName>
                                          <p:attrName>ppt_y</p:attrName>
                                        </p:attrNameLst>
                                      </p:cBhvr>
                                      <p:rCtr x="2383" y="12"/>
                                    </p:animMotion>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24"/>
                                        </p:tgtEl>
                                      </p:cBhvr>
                                    </p:animEffect>
                                    <p:animScale>
                                      <p:cBhvr>
                                        <p:cTn id="33" dur="250" autoRev="1" fill="hold"/>
                                        <p:tgtEl>
                                          <p:spTgt spid="124"/>
                                        </p:tgtEl>
                                      </p:cBhvr>
                                      <p:by x="105000" y="105000"/>
                                    </p:animScale>
                                  </p:childTnLst>
                                </p:cTn>
                              </p:par>
                            </p:childTnLst>
                          </p:cTn>
                        </p:par>
                        <p:par>
                          <p:cTn id="34" fill="hold">
                            <p:stCondLst>
                              <p:cond delay="500"/>
                            </p:stCondLst>
                            <p:childTnLst>
                              <p:par>
                                <p:cTn id="35" presetID="63" presetClass="path" presetSubtype="0" accel="50000" decel="50000" autoRev="1" fill="hold" nodeType="afterEffect">
                                  <p:stCondLst>
                                    <p:cond delay="0"/>
                                  </p:stCondLst>
                                  <p:childTnLst>
                                    <p:animMotion origin="layout" path="M -2.39583E-6 1.48148E-6 L 0.04538 0.00023 " pathEditMode="relative" rAng="0" ptsTypes="AA">
                                      <p:cBhvr>
                                        <p:cTn id="36" dur="1000" fill="hold"/>
                                        <p:tgtEl>
                                          <p:spTgt spid="124"/>
                                        </p:tgtEl>
                                        <p:attrNameLst>
                                          <p:attrName>ppt_x</p:attrName>
                                          <p:attrName>ppt_y</p:attrName>
                                        </p:attrNameLst>
                                      </p:cBhvr>
                                      <p:rCtr x="2266" y="12"/>
                                    </p:animMotion>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21"/>
                                        </p:tgtEl>
                                      </p:cBhvr>
                                    </p:animEffect>
                                    <p:animScale>
                                      <p:cBhvr>
                                        <p:cTn id="41" dur="250" autoRev="1" fill="hold"/>
                                        <p:tgtEl>
                                          <p:spTgt spid="121"/>
                                        </p:tgtEl>
                                      </p:cBhvr>
                                      <p:by x="105000" y="105000"/>
                                    </p:animScale>
                                  </p:childTnLst>
                                </p:cTn>
                              </p:par>
                            </p:childTnLst>
                          </p:cTn>
                        </p:par>
                        <p:par>
                          <p:cTn id="42" fill="hold">
                            <p:stCondLst>
                              <p:cond delay="500"/>
                            </p:stCondLst>
                            <p:childTnLst>
                              <p:par>
                                <p:cTn id="43" presetID="63" presetClass="path" presetSubtype="0" accel="50000" decel="50000" autoRev="1" fill="hold" nodeType="afterEffect">
                                  <p:stCondLst>
                                    <p:cond delay="0"/>
                                  </p:stCondLst>
                                  <p:childTnLst>
                                    <p:animMotion origin="layout" path="M -2.5E-6 1.48148E-6 L 0.04304 0.00023 " pathEditMode="relative" rAng="0" ptsTypes="AA">
                                      <p:cBhvr>
                                        <p:cTn id="44" dur="1000" fill="hold"/>
                                        <p:tgtEl>
                                          <p:spTgt spid="121"/>
                                        </p:tgtEl>
                                        <p:attrNameLst>
                                          <p:attrName>ppt_x</p:attrName>
                                          <p:attrName>ppt_y</p:attrName>
                                        </p:attrNameLst>
                                      </p:cBhvr>
                                      <p:rCtr x="2148" y="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 name="TLR Cards7-1.jpg" descr="TLR Cards7-1.jpg"/>
          <p:cNvPicPr>
            <a:picLocks noChangeAspect="1"/>
          </p:cNvPicPr>
          <p:nvPr/>
        </p:nvPicPr>
        <p:blipFill>
          <a:blip r:embed="rId3"/>
          <a:stretch>
            <a:fillRect/>
          </a:stretch>
        </p:blipFill>
        <p:spPr>
          <a:xfrm>
            <a:off x="12813613" y="3676235"/>
            <a:ext cx="4318001" cy="6358907"/>
          </a:xfrm>
          <a:prstGeom prst="rect">
            <a:avLst/>
          </a:prstGeom>
          <a:ln w="12700">
            <a:miter lim="400000"/>
          </a:ln>
        </p:spPr>
      </p:pic>
      <p:pic>
        <p:nvPicPr>
          <p:cNvPr id="122" name="TLR Cards5-1.jpg" descr="TLR Cards5-1.jpg"/>
          <p:cNvPicPr>
            <a:picLocks noChangeAspect="1"/>
          </p:cNvPicPr>
          <p:nvPr/>
        </p:nvPicPr>
        <p:blipFill>
          <a:blip r:embed="rId4"/>
          <a:stretch>
            <a:fillRect/>
          </a:stretch>
        </p:blipFill>
        <p:spPr>
          <a:xfrm>
            <a:off x="1685233" y="3676236"/>
            <a:ext cx="4318001" cy="6358907"/>
          </a:xfrm>
          <a:prstGeom prst="rect">
            <a:avLst/>
          </a:prstGeom>
          <a:ln w="12700">
            <a:miter lim="400000"/>
          </a:ln>
        </p:spPr>
      </p:pic>
      <p:pic>
        <p:nvPicPr>
          <p:cNvPr id="123" name="TLR Cards8.jpg" descr="TLR Cards8.jpg"/>
          <p:cNvPicPr>
            <a:picLocks noChangeAspect="1"/>
          </p:cNvPicPr>
          <p:nvPr/>
        </p:nvPicPr>
        <p:blipFill>
          <a:blip r:embed="rId5"/>
          <a:stretch>
            <a:fillRect/>
          </a:stretch>
        </p:blipFill>
        <p:spPr>
          <a:xfrm>
            <a:off x="18380766" y="3676235"/>
            <a:ext cx="4318001" cy="6358907"/>
          </a:xfrm>
          <a:prstGeom prst="rect">
            <a:avLst/>
          </a:prstGeom>
          <a:ln w="12700">
            <a:miter lim="400000"/>
          </a:ln>
        </p:spPr>
      </p:pic>
      <p:pic>
        <p:nvPicPr>
          <p:cNvPr id="124" name="TLR Cards6.jpg" descr="TLR Cards6.jpg"/>
          <p:cNvPicPr>
            <a:picLocks noChangeAspect="1"/>
          </p:cNvPicPr>
          <p:nvPr/>
        </p:nvPicPr>
        <p:blipFill>
          <a:blip r:embed="rId6"/>
          <a:stretch>
            <a:fillRect/>
          </a:stretch>
        </p:blipFill>
        <p:spPr>
          <a:xfrm>
            <a:off x="7249423" y="3676235"/>
            <a:ext cx="4318001" cy="6358907"/>
          </a:xfrm>
          <a:prstGeom prst="rect">
            <a:avLst/>
          </a:prstGeom>
          <a:ln w="12700">
            <a:miter lim="400000"/>
          </a:ln>
        </p:spPr>
      </p:pic>
      <p:sp>
        <p:nvSpPr>
          <p:cNvPr id="4" name="Rectangle 3">
            <a:extLst>
              <a:ext uri="{FF2B5EF4-FFF2-40B4-BE49-F238E27FC236}">
                <a16:creationId xmlns:a16="http://schemas.microsoft.com/office/drawing/2014/main" id="{52F71FB5-AFA3-D7BF-E66A-54597874EF20}"/>
              </a:ext>
            </a:extLst>
          </p:cNvPr>
          <p:cNvSpPr/>
          <p:nvPr/>
        </p:nvSpPr>
        <p:spPr>
          <a:xfrm>
            <a:off x="-1223348" y="12585032"/>
            <a:ext cx="25607348" cy="113096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4">
            <a:extLst>
              <a:ext uri="{FF2B5EF4-FFF2-40B4-BE49-F238E27FC236}">
                <a16:creationId xmlns:a16="http://schemas.microsoft.com/office/drawing/2014/main" id="{9E19E244-D2E8-728F-2592-663A8E85735C}"/>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latin typeface="Calibri" panose="020F0502020204030204" pitchFamily="34" charset="0"/>
              </a:rPr>
              <a:t>6</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C23A7184-4AE4-9ECF-1C6D-8C47EA6F749D}"/>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Penalty Of Sin</a:t>
            </a:r>
            <a:endParaRPr lang="en-GB" sz="8800" dirty="0">
              <a:solidFill>
                <a:schemeClr val="bg1"/>
              </a:solidFill>
            </a:endParaRPr>
          </a:p>
        </p:txBody>
      </p:sp>
      <p:sp>
        <p:nvSpPr>
          <p:cNvPr id="7" name="Rectangle 6">
            <a:extLst>
              <a:ext uri="{FF2B5EF4-FFF2-40B4-BE49-F238E27FC236}">
                <a16:creationId xmlns:a16="http://schemas.microsoft.com/office/drawing/2014/main" id="{10BC7B0F-4422-F1C7-A135-C0541AECC7A5}"/>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Problem With Comparing</a:t>
            </a:r>
          </a:p>
        </p:txBody>
      </p:sp>
      <p:pic>
        <p:nvPicPr>
          <p:cNvPr id="2" name="TLR Cards1.jpg" descr="TLR Cards1.jpg">
            <a:extLst>
              <a:ext uri="{FF2B5EF4-FFF2-40B4-BE49-F238E27FC236}">
                <a16:creationId xmlns:a16="http://schemas.microsoft.com/office/drawing/2014/main" id="{19A1F13B-5B9F-359D-0F98-A883F16274CD}"/>
              </a:ext>
            </a:extLst>
          </p:cNvPr>
          <p:cNvPicPr>
            <a:picLocks noChangeAspect="1"/>
          </p:cNvPicPr>
          <p:nvPr/>
        </p:nvPicPr>
        <p:blipFill>
          <a:blip r:embed="rId7"/>
          <a:stretch>
            <a:fillRect/>
          </a:stretch>
        </p:blipFill>
        <p:spPr>
          <a:xfrm>
            <a:off x="17963322" y="3676234"/>
            <a:ext cx="4318001" cy="6358907"/>
          </a:xfrm>
          <a:prstGeom prst="rect">
            <a:avLst/>
          </a:prstGeom>
          <a:ln w="12700">
            <a:miter lim="400000"/>
          </a:ln>
        </p:spPr>
      </p:pic>
    </p:spTree>
    <p:extLst>
      <p:ext uri="{BB962C8B-B14F-4D97-AF65-F5344CB8AC3E}">
        <p14:creationId xmlns:p14="http://schemas.microsoft.com/office/powerpoint/2010/main" val="2828035410"/>
      </p:ext>
    </p:extLst>
  </p:cSld>
  <p:clrMapOvr>
    <a:masterClrMapping/>
  </p:clrMapOvr>
  <p:transition spd="slow">
    <p:fade thruBlk="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2"/>
                                        </p:tgtEl>
                                      </p:cBhvr>
                                      <p:by x="80000" y="80000"/>
                                    </p:animScale>
                                  </p:childTnLst>
                                </p:cTn>
                              </p:par>
                              <p:par>
                                <p:cTn id="7" presetID="35" presetClass="path" presetSubtype="0" accel="50000" decel="50000" fill="hold" nodeType="withEffect">
                                  <p:stCondLst>
                                    <p:cond delay="0"/>
                                  </p:stCondLst>
                                  <p:childTnLst>
                                    <p:animMotion origin="layout" path="M -2.29167E-6 1.48148E-6 L -0.07259 0.00023 " pathEditMode="relative" rAng="0" ptsTypes="AA">
                                      <p:cBhvr>
                                        <p:cTn id="8" dur="2000" fill="hold"/>
                                        <p:tgtEl>
                                          <p:spTgt spid="122"/>
                                        </p:tgtEl>
                                        <p:attrNameLst>
                                          <p:attrName>ppt_x</p:attrName>
                                          <p:attrName>ppt_y</p:attrName>
                                        </p:attrNameLst>
                                      </p:cBhvr>
                                      <p:rCtr x="-3633" y="12"/>
                                    </p:animMotion>
                                  </p:childTnLst>
                                </p:cTn>
                              </p:par>
                              <p:par>
                                <p:cTn id="9" presetID="6" presetClass="emph" presetSubtype="0" fill="hold" nodeType="withEffect">
                                  <p:stCondLst>
                                    <p:cond delay="0"/>
                                  </p:stCondLst>
                                  <p:childTnLst>
                                    <p:animScale>
                                      <p:cBhvr>
                                        <p:cTn id="10" dur="2000" fill="hold"/>
                                        <p:tgtEl>
                                          <p:spTgt spid="124"/>
                                        </p:tgtEl>
                                      </p:cBhvr>
                                      <p:by x="80000" y="80000"/>
                                    </p:animScale>
                                  </p:childTnLst>
                                </p:cTn>
                              </p:par>
                              <p:par>
                                <p:cTn id="11" presetID="35" presetClass="path" presetSubtype="0" accel="50000" decel="50000" fill="hold" nodeType="withEffect">
                                  <p:stCondLst>
                                    <p:cond delay="0"/>
                                  </p:stCondLst>
                                  <p:childTnLst>
                                    <p:animMotion origin="layout" path="M -2.39583E-6 1.48148E-6 L -0.12988 0.00023 " pathEditMode="relative" rAng="0" ptsTypes="AA">
                                      <p:cBhvr>
                                        <p:cTn id="12" dur="2000" fill="hold"/>
                                        <p:tgtEl>
                                          <p:spTgt spid="124"/>
                                        </p:tgtEl>
                                        <p:attrNameLst>
                                          <p:attrName>ppt_x</p:attrName>
                                          <p:attrName>ppt_y</p:attrName>
                                        </p:attrNameLst>
                                      </p:cBhvr>
                                      <p:rCtr x="-6497" y="12"/>
                                    </p:animMotion>
                                  </p:childTnLst>
                                </p:cTn>
                              </p:par>
                              <p:par>
                                <p:cTn id="13" presetID="6" presetClass="emph" presetSubtype="0" fill="hold" nodeType="withEffect">
                                  <p:stCondLst>
                                    <p:cond delay="0"/>
                                  </p:stCondLst>
                                  <p:childTnLst>
                                    <p:animScale>
                                      <p:cBhvr>
                                        <p:cTn id="14" dur="2000" fill="hold"/>
                                        <p:tgtEl>
                                          <p:spTgt spid="121"/>
                                        </p:tgtEl>
                                      </p:cBhvr>
                                      <p:by x="80000" y="80000"/>
                                    </p:animScale>
                                  </p:childTnLst>
                                </p:cTn>
                              </p:par>
                              <p:par>
                                <p:cTn id="15" presetID="35" presetClass="path" presetSubtype="0" accel="50000" decel="50000" fill="hold" nodeType="withEffect">
                                  <p:stCondLst>
                                    <p:cond delay="0"/>
                                  </p:stCondLst>
                                  <p:childTnLst>
                                    <p:animMotion origin="layout" path="M -2.5E-6 1.48148E-6 L -0.19095 0.00023 " pathEditMode="relative" rAng="0" ptsTypes="AA">
                                      <p:cBhvr>
                                        <p:cTn id="16" dur="2000" fill="hold"/>
                                        <p:tgtEl>
                                          <p:spTgt spid="121"/>
                                        </p:tgtEl>
                                        <p:attrNameLst>
                                          <p:attrName>ppt_x</p:attrName>
                                          <p:attrName>ppt_y</p:attrName>
                                        </p:attrNameLst>
                                      </p:cBhvr>
                                      <p:rCtr x="-9551" y="12"/>
                                    </p:animMotion>
                                  </p:childTnLst>
                                </p:cTn>
                              </p:par>
                              <p:par>
                                <p:cTn id="17" presetID="6" presetClass="emph" presetSubtype="0" fill="hold" nodeType="withEffect">
                                  <p:stCondLst>
                                    <p:cond delay="0"/>
                                  </p:stCondLst>
                                  <p:childTnLst>
                                    <p:animScale>
                                      <p:cBhvr>
                                        <p:cTn id="18" dur="2000" fill="hold"/>
                                        <p:tgtEl>
                                          <p:spTgt spid="123"/>
                                        </p:tgtEl>
                                      </p:cBhvr>
                                      <p:by x="80000" y="80000"/>
                                    </p:animScale>
                                  </p:childTnLst>
                                </p:cTn>
                              </p:par>
                              <p:par>
                                <p:cTn id="19" presetID="35" presetClass="path" presetSubtype="0" accel="50000" decel="50000" fill="hold" nodeType="withEffect">
                                  <p:stCondLst>
                                    <p:cond delay="0"/>
                                  </p:stCondLst>
                                  <p:childTnLst>
                                    <p:animMotion origin="layout" path="M 0 0 L -0.25 0 E" pathEditMode="relative" ptsTypes="">
                                      <p:cBhvr>
                                        <p:cTn id="20" dur="2000" fill="hold"/>
                                        <p:tgtEl>
                                          <p:spTgt spid="123"/>
                                        </p:tgtEl>
                                        <p:attrNameLst>
                                          <p:attrName>ppt_x</p:attrName>
                                          <p:attrName>ppt_y</p:attrName>
                                        </p:attrNameLst>
                                      </p:cBhvr>
                                    </p:animMotion>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5D24D9-0B5D-BD3C-9BC8-9CC205D130ED}"/>
              </a:ext>
            </a:extLst>
          </p:cNvPr>
          <p:cNvSpPr/>
          <p:nvPr/>
        </p:nvSpPr>
        <p:spPr>
          <a:xfrm>
            <a:off x="9008129" y="894522"/>
            <a:ext cx="5645426" cy="1119146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sp>
        <p:nvSpPr>
          <p:cNvPr id="7" name="Oval 6">
            <a:extLst>
              <a:ext uri="{FF2B5EF4-FFF2-40B4-BE49-F238E27FC236}">
                <a16:creationId xmlns:a16="http://schemas.microsoft.com/office/drawing/2014/main" id="{316953DC-8897-873F-0EC4-64854559E080}"/>
              </a:ext>
            </a:extLst>
          </p:cNvPr>
          <p:cNvSpPr/>
          <p:nvPr/>
        </p:nvSpPr>
        <p:spPr>
          <a:xfrm>
            <a:off x="10390840" y="1630018"/>
            <a:ext cx="2880000" cy="2880000"/>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sp>
        <p:nvSpPr>
          <p:cNvPr id="8" name="Oval 7">
            <a:extLst>
              <a:ext uri="{FF2B5EF4-FFF2-40B4-BE49-F238E27FC236}">
                <a16:creationId xmlns:a16="http://schemas.microsoft.com/office/drawing/2014/main" id="{0F8F982E-7CA2-9366-7757-A0DB05FD4FF3}"/>
              </a:ext>
            </a:extLst>
          </p:cNvPr>
          <p:cNvSpPr/>
          <p:nvPr/>
        </p:nvSpPr>
        <p:spPr>
          <a:xfrm>
            <a:off x="10390840" y="5038084"/>
            <a:ext cx="2880000" cy="2880000"/>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sp>
        <p:nvSpPr>
          <p:cNvPr id="9" name="Oval 8">
            <a:extLst>
              <a:ext uri="{FF2B5EF4-FFF2-40B4-BE49-F238E27FC236}">
                <a16:creationId xmlns:a16="http://schemas.microsoft.com/office/drawing/2014/main" id="{91DE86C6-ED48-B3AC-537B-2C25E5F03E10}"/>
              </a:ext>
            </a:extLst>
          </p:cNvPr>
          <p:cNvSpPr/>
          <p:nvPr/>
        </p:nvSpPr>
        <p:spPr>
          <a:xfrm>
            <a:off x="10390840" y="8446150"/>
            <a:ext cx="2880000" cy="2880000"/>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sp>
        <p:nvSpPr>
          <p:cNvPr id="3" name="Oval 2">
            <a:extLst>
              <a:ext uri="{FF2B5EF4-FFF2-40B4-BE49-F238E27FC236}">
                <a16:creationId xmlns:a16="http://schemas.microsoft.com/office/drawing/2014/main" id="{7C6653E3-B2E7-0AE8-318A-9C9DF43E16D7}"/>
              </a:ext>
            </a:extLst>
          </p:cNvPr>
          <p:cNvSpPr/>
          <p:nvPr/>
        </p:nvSpPr>
        <p:spPr>
          <a:xfrm>
            <a:off x="10390840" y="1630018"/>
            <a:ext cx="2880000" cy="288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sp>
        <p:nvSpPr>
          <p:cNvPr id="4" name="Oval 3">
            <a:extLst>
              <a:ext uri="{FF2B5EF4-FFF2-40B4-BE49-F238E27FC236}">
                <a16:creationId xmlns:a16="http://schemas.microsoft.com/office/drawing/2014/main" id="{186FB464-0D90-3FC7-9D54-136521795602}"/>
              </a:ext>
            </a:extLst>
          </p:cNvPr>
          <p:cNvSpPr/>
          <p:nvPr/>
        </p:nvSpPr>
        <p:spPr>
          <a:xfrm>
            <a:off x="10390840" y="8446150"/>
            <a:ext cx="2880000" cy="288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sp>
        <p:nvSpPr>
          <p:cNvPr id="5" name="Oval 4">
            <a:extLst>
              <a:ext uri="{FF2B5EF4-FFF2-40B4-BE49-F238E27FC236}">
                <a16:creationId xmlns:a16="http://schemas.microsoft.com/office/drawing/2014/main" id="{D3201A13-CCDE-7197-FC78-9EE5B95FA370}"/>
              </a:ext>
            </a:extLst>
          </p:cNvPr>
          <p:cNvSpPr/>
          <p:nvPr/>
        </p:nvSpPr>
        <p:spPr>
          <a:xfrm>
            <a:off x="10390840" y="5038084"/>
            <a:ext cx="2880000" cy="288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F70CDAFA-B648-7C1B-91E7-82B0DE02C403}"/>
              </a:ext>
            </a:extLst>
          </p:cNvPr>
          <p:cNvSpPr/>
          <p:nvPr/>
        </p:nvSpPr>
        <p:spPr>
          <a:xfrm>
            <a:off x="11394830" y="12085983"/>
            <a:ext cx="1098620" cy="1630018"/>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endParaRPr lang="en-GB" kern="1200">
              <a:solidFill>
                <a:prstClr val="white"/>
              </a:solidFill>
              <a:latin typeface="Calibri" panose="020F0502020204030204"/>
            </a:endParaRPr>
          </a:p>
        </p:txBody>
      </p:sp>
      <p:pic>
        <p:nvPicPr>
          <p:cNvPr id="11" name="Graphic 10" descr="Car with solid fill">
            <a:extLst>
              <a:ext uri="{FF2B5EF4-FFF2-40B4-BE49-F238E27FC236}">
                <a16:creationId xmlns:a16="http://schemas.microsoft.com/office/drawing/2014/main" id="{D2C93F34-0046-EE0C-F56F-AFC53DC26E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20574" y="-195810"/>
            <a:ext cx="19141440" cy="19141440"/>
          </a:xfrm>
          <a:prstGeom prst="rect">
            <a:avLst/>
          </a:prstGeom>
        </p:spPr>
      </p:pic>
      <p:sp>
        <p:nvSpPr>
          <p:cNvPr id="12" name="Rectangle 11">
            <a:extLst>
              <a:ext uri="{FF2B5EF4-FFF2-40B4-BE49-F238E27FC236}">
                <a16:creationId xmlns:a16="http://schemas.microsoft.com/office/drawing/2014/main" id="{2A7CAB63-2D85-6323-236B-05C4F0827164}"/>
              </a:ext>
            </a:extLst>
          </p:cNvPr>
          <p:cNvSpPr/>
          <p:nvPr/>
        </p:nvSpPr>
        <p:spPr>
          <a:xfrm>
            <a:off x="0" y="12702747"/>
            <a:ext cx="24384000" cy="1013254"/>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pPr hangingPunct="1"/>
            <a:r>
              <a:rPr lang="en-GB" kern="1200" dirty="0">
                <a:solidFill>
                  <a:prstClr val="white"/>
                </a:solidFill>
                <a:latin typeface="Calibri" panose="020F0502020204030204"/>
              </a:rPr>
              <a:t>			</a:t>
            </a:r>
          </a:p>
        </p:txBody>
      </p:sp>
      <p:sp>
        <p:nvSpPr>
          <p:cNvPr id="13" name="Oval 2">
            <a:extLst>
              <a:ext uri="{FF2B5EF4-FFF2-40B4-BE49-F238E27FC236}">
                <a16:creationId xmlns:a16="http://schemas.microsoft.com/office/drawing/2014/main" id="{EC3889D9-536D-89B7-757A-B7D57122F989}"/>
              </a:ext>
            </a:extLst>
          </p:cNvPr>
          <p:cNvSpPr>
            <a:spLocks noChangeArrowheads="1"/>
          </p:cNvSpPr>
          <p:nvPr/>
        </p:nvSpPr>
        <p:spPr bwMode="auto">
          <a:xfrm>
            <a:off x="-1383957" y="11179789"/>
            <a:ext cx="3830654" cy="3445970"/>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3152" tIns="73152" rIns="73152" bIns="73152" numCol="1" anchor="t" anchorCtr="0" compatLnSpc="1">
            <a:prstTxWarp prst="textNoShape">
              <a:avLst/>
            </a:prstTxWarp>
          </a:bodyPr>
          <a:lstStyle/>
          <a:p>
            <a:pPr algn="r" eaLnBrk="0" fontAlgn="base">
              <a:spcBef>
                <a:spcPct val="0"/>
              </a:spcBef>
              <a:spcAft>
                <a:spcPct val="0"/>
              </a:spcAft>
            </a:pPr>
            <a:r>
              <a:rPr lang="en-GB" altLang="en-US" sz="8000" b="1" kern="1200" dirty="0">
                <a:latin typeface="Calibri" panose="020F0502020204030204" pitchFamily="34" charset="0"/>
              </a:rPr>
              <a:t>7</a:t>
            </a:r>
            <a:endParaRPr lang="en-US" altLang="en-US" b="1" kern="1200"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80E06899-B835-90F8-5C88-613E76E52B42}"/>
              </a:ext>
            </a:extLst>
          </p:cNvPr>
          <p:cNvSpPr txBox="1"/>
          <p:nvPr/>
        </p:nvSpPr>
        <p:spPr>
          <a:xfrm>
            <a:off x="2600960" y="12685208"/>
            <a:ext cx="8595360" cy="954107"/>
          </a:xfrm>
          <a:prstGeom prst="rect">
            <a:avLst/>
          </a:prstGeom>
          <a:noFill/>
        </p:spPr>
        <p:txBody>
          <a:bodyPr wrap="square" rtlCol="0" anchor="ctr" anchorCtr="0">
            <a:spAutoFit/>
          </a:bodyPr>
          <a:lstStyle/>
          <a:p>
            <a:pPr hangingPunct="1"/>
            <a:r>
              <a:rPr lang="en-GB" sz="5600" kern="1200" dirty="0">
                <a:solidFill>
                  <a:prstClr val="white"/>
                </a:solidFill>
                <a:latin typeface="Calibri" panose="020F0502020204030204"/>
              </a:rPr>
              <a:t>Penalty Of Sin</a:t>
            </a:r>
            <a:endParaRPr lang="en-GB" kern="1200"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984AC9E6-0548-0639-1CC5-138D8A9F442E}"/>
              </a:ext>
            </a:extLst>
          </p:cNvPr>
          <p:cNvSpPr/>
          <p:nvPr/>
        </p:nvSpPr>
        <p:spPr>
          <a:xfrm>
            <a:off x="0" y="-9236"/>
            <a:ext cx="7076660" cy="15597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en-GB" sz="4800" kern="1200" dirty="0">
                <a:solidFill>
                  <a:srgbClr val="FF0000"/>
                </a:solidFill>
                <a:latin typeface="Calibri" panose="020F0502020204030204"/>
              </a:rPr>
              <a:t>Am I A Good Person</a:t>
            </a:r>
          </a:p>
        </p:txBody>
      </p:sp>
    </p:spTree>
    <p:extLst>
      <p:ext uri="{BB962C8B-B14F-4D97-AF65-F5344CB8AC3E}">
        <p14:creationId xmlns:p14="http://schemas.microsoft.com/office/powerpoint/2010/main" val="12354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500"/>
                            </p:stCondLst>
                            <p:childTnLst>
                              <p:par>
                                <p:cTn id="20" presetID="42" presetClass="path" presetSubtype="0" fill="hold" nodeType="afterEffect">
                                  <p:stCondLst>
                                    <p:cond delay="0"/>
                                  </p:stCondLst>
                                  <p:childTnLst>
                                    <p:animMotion origin="layout" path="M -0.00065 -0.00532 L 1.74505 0.00533 " pathEditMode="relative" rAng="0" ptsTypes="AA">
                                      <p:cBhvr>
                                        <p:cTn id="21" dur="4000" fill="hold"/>
                                        <p:tgtEl>
                                          <p:spTgt spid="11"/>
                                        </p:tgtEl>
                                        <p:attrNameLst>
                                          <p:attrName>ppt_x</p:attrName>
                                          <p:attrName>ppt_y</p:attrName>
                                        </p:attrNameLst>
                                      </p:cBhvr>
                                      <p:rCtr x="87279"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 name="TLR Cards5-1.jpg" descr="TLR Cards5-1.jpg"/>
          <p:cNvPicPr>
            <a:picLocks noChangeAspect="1"/>
          </p:cNvPicPr>
          <p:nvPr/>
        </p:nvPicPr>
        <p:blipFill>
          <a:blip r:embed="rId3"/>
          <a:stretch>
            <a:fillRect/>
          </a:stretch>
        </p:blipFill>
        <p:spPr>
          <a:xfrm>
            <a:off x="1107661" y="4118470"/>
            <a:ext cx="3562410" cy="5246186"/>
          </a:xfrm>
          <a:prstGeom prst="rect">
            <a:avLst/>
          </a:prstGeom>
          <a:ln w="12700">
            <a:miter lim="400000"/>
          </a:ln>
        </p:spPr>
      </p:pic>
      <p:pic>
        <p:nvPicPr>
          <p:cNvPr id="123" name="TLR Cards8.jpg" descr="TLR Cards8.jpg"/>
          <p:cNvPicPr>
            <a:picLocks noChangeAspect="1"/>
          </p:cNvPicPr>
          <p:nvPr/>
        </p:nvPicPr>
        <p:blipFill>
          <a:blip r:embed="rId4"/>
          <a:stretch>
            <a:fillRect/>
          </a:stretch>
        </p:blipFill>
        <p:spPr>
          <a:xfrm>
            <a:off x="5393949" y="4159937"/>
            <a:ext cx="3562410" cy="5246186"/>
          </a:xfrm>
          <a:prstGeom prst="rect">
            <a:avLst/>
          </a:prstGeom>
          <a:ln w="12700">
            <a:miter lim="400000"/>
          </a:ln>
        </p:spPr>
      </p:pic>
      <p:pic>
        <p:nvPicPr>
          <p:cNvPr id="124" name="TLR Cards6.jpg" descr="TLR Cards6.jpg"/>
          <p:cNvPicPr>
            <a:picLocks noChangeAspect="1"/>
          </p:cNvPicPr>
          <p:nvPr/>
        </p:nvPicPr>
        <p:blipFill>
          <a:blip r:embed="rId5"/>
          <a:stretch>
            <a:fillRect/>
          </a:stretch>
        </p:blipFill>
        <p:spPr>
          <a:xfrm>
            <a:off x="9680237" y="4159937"/>
            <a:ext cx="3562410" cy="5246186"/>
          </a:xfrm>
          <a:prstGeom prst="rect">
            <a:avLst/>
          </a:prstGeom>
          <a:ln w="12700">
            <a:miter lim="400000"/>
          </a:ln>
        </p:spPr>
      </p:pic>
      <p:pic>
        <p:nvPicPr>
          <p:cNvPr id="2" name="TLR Cards6.jpg" descr="TLR Cards6.jpg">
            <a:extLst>
              <a:ext uri="{FF2B5EF4-FFF2-40B4-BE49-F238E27FC236}">
                <a16:creationId xmlns:a16="http://schemas.microsoft.com/office/drawing/2014/main" id="{DD7D015C-A7E5-F697-0FDD-B203238206D5}"/>
              </a:ext>
            </a:extLst>
          </p:cNvPr>
          <p:cNvPicPr>
            <a:picLocks noChangeAspect="1"/>
          </p:cNvPicPr>
          <p:nvPr/>
        </p:nvPicPr>
        <p:blipFill>
          <a:blip r:embed="rId5"/>
          <a:stretch>
            <a:fillRect/>
          </a:stretch>
        </p:blipFill>
        <p:spPr>
          <a:xfrm>
            <a:off x="14176194" y="4118470"/>
            <a:ext cx="3562410" cy="5246186"/>
          </a:xfrm>
          <a:prstGeom prst="rect">
            <a:avLst/>
          </a:prstGeom>
          <a:ln w="12700">
            <a:miter lim="400000"/>
          </a:ln>
        </p:spPr>
      </p:pic>
      <p:sp>
        <p:nvSpPr>
          <p:cNvPr id="3" name="Curved Down Arrow 2">
            <a:extLst>
              <a:ext uri="{FF2B5EF4-FFF2-40B4-BE49-F238E27FC236}">
                <a16:creationId xmlns:a16="http://schemas.microsoft.com/office/drawing/2014/main" id="{D77279FF-EBC1-A6EF-B36F-C518F17FB0EA}"/>
              </a:ext>
            </a:extLst>
          </p:cNvPr>
          <p:cNvSpPr/>
          <p:nvPr/>
        </p:nvSpPr>
        <p:spPr>
          <a:xfrm>
            <a:off x="3405585" y="2460417"/>
            <a:ext cx="3547251" cy="839413"/>
          </a:xfrm>
          <a:prstGeom prst="curvedDown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sp>
        <p:nvSpPr>
          <p:cNvPr id="6" name="Curved Down Arrow 5">
            <a:extLst>
              <a:ext uri="{FF2B5EF4-FFF2-40B4-BE49-F238E27FC236}">
                <a16:creationId xmlns:a16="http://schemas.microsoft.com/office/drawing/2014/main" id="{3B60DF24-E5C9-3ADA-8E94-6F8E9CAC192C}"/>
              </a:ext>
            </a:extLst>
          </p:cNvPr>
          <p:cNvSpPr/>
          <p:nvPr/>
        </p:nvSpPr>
        <p:spPr>
          <a:xfrm>
            <a:off x="7914191" y="2439722"/>
            <a:ext cx="3547251" cy="839413"/>
          </a:xfrm>
          <a:prstGeom prst="curvedDown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sp>
        <p:nvSpPr>
          <p:cNvPr id="7" name="Curved Down Arrow 6">
            <a:extLst>
              <a:ext uri="{FF2B5EF4-FFF2-40B4-BE49-F238E27FC236}">
                <a16:creationId xmlns:a16="http://schemas.microsoft.com/office/drawing/2014/main" id="{E599B262-5771-2265-6579-2A4D46D4BA25}"/>
              </a:ext>
            </a:extLst>
          </p:cNvPr>
          <p:cNvSpPr/>
          <p:nvPr/>
        </p:nvSpPr>
        <p:spPr>
          <a:xfrm>
            <a:off x="12422797" y="2441783"/>
            <a:ext cx="3547251" cy="839413"/>
          </a:xfrm>
          <a:prstGeom prst="curvedDown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pic>
        <p:nvPicPr>
          <p:cNvPr id="8" name="TLR Cards1.jpg" descr="TLR Cards1.jpg">
            <a:extLst>
              <a:ext uri="{FF2B5EF4-FFF2-40B4-BE49-F238E27FC236}">
                <a16:creationId xmlns:a16="http://schemas.microsoft.com/office/drawing/2014/main" id="{87E7554F-F124-5AE4-E42A-11F4C3DA6A99}"/>
              </a:ext>
            </a:extLst>
          </p:cNvPr>
          <p:cNvPicPr>
            <a:picLocks noChangeAspect="1"/>
          </p:cNvPicPr>
          <p:nvPr/>
        </p:nvPicPr>
        <p:blipFill>
          <a:blip r:embed="rId6"/>
          <a:stretch>
            <a:fillRect/>
          </a:stretch>
        </p:blipFill>
        <p:spPr>
          <a:xfrm>
            <a:off x="19317186" y="4118470"/>
            <a:ext cx="3561741" cy="5245200"/>
          </a:xfrm>
          <a:prstGeom prst="rect">
            <a:avLst/>
          </a:prstGeom>
          <a:ln w="12700">
            <a:miter lim="400000"/>
          </a:ln>
        </p:spPr>
      </p:pic>
      <p:sp>
        <p:nvSpPr>
          <p:cNvPr id="4" name="Rectangle 3">
            <a:extLst>
              <a:ext uri="{FF2B5EF4-FFF2-40B4-BE49-F238E27FC236}">
                <a16:creationId xmlns:a16="http://schemas.microsoft.com/office/drawing/2014/main" id="{1FFF94F3-ACCD-AA75-24C6-CA194630933C}"/>
              </a:ext>
            </a:extLst>
          </p:cNvPr>
          <p:cNvSpPr/>
          <p:nvPr/>
        </p:nvSpPr>
        <p:spPr>
          <a:xfrm>
            <a:off x="-1223348" y="12585032"/>
            <a:ext cx="25607348" cy="113096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4">
            <a:extLst>
              <a:ext uri="{FF2B5EF4-FFF2-40B4-BE49-F238E27FC236}">
                <a16:creationId xmlns:a16="http://schemas.microsoft.com/office/drawing/2014/main" id="{028FF898-4E5E-4669-F731-635B6B89B1E7}"/>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8</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1A3FF717-A8B0-6CEA-ED8D-9C038694A169}"/>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Penalty Of Sin</a:t>
            </a:r>
            <a:endParaRPr lang="en-GB" sz="8800" dirty="0">
              <a:solidFill>
                <a:schemeClr val="bg1"/>
              </a:solidFill>
            </a:endParaRPr>
          </a:p>
        </p:txBody>
      </p:sp>
      <p:sp>
        <p:nvSpPr>
          <p:cNvPr id="10" name="Rectangle 9">
            <a:extLst>
              <a:ext uri="{FF2B5EF4-FFF2-40B4-BE49-F238E27FC236}">
                <a16:creationId xmlns:a16="http://schemas.microsoft.com/office/drawing/2014/main" id="{7C6AACCD-EB2F-639C-3BAC-90CD1ED746F7}"/>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Not Just What But Who</a:t>
            </a:r>
          </a:p>
        </p:txBody>
      </p:sp>
    </p:spTree>
    <p:extLst>
      <p:ext uri="{BB962C8B-B14F-4D97-AF65-F5344CB8AC3E}">
        <p14:creationId xmlns:p14="http://schemas.microsoft.com/office/powerpoint/2010/main" val="167429617"/>
      </p:ext>
    </p:extLst>
  </p:cSld>
  <p:clrMapOvr>
    <a:masterClrMapping/>
  </p:clrMapOvr>
  <p:transition spd="slow">
    <p:fade thruBlk="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ppt_w</p:attrName>
                                        </p:attrNameLst>
                                      </p:cBhvr>
                                      <p:tavLst>
                                        <p:tav tm="0">
                                          <p:val>
                                            <p:fltVal val="0"/>
                                          </p:val>
                                        </p:tav>
                                        <p:tav tm="100000">
                                          <p:val>
                                            <p:strVal val="#ppt_w"/>
                                          </p:val>
                                        </p:tav>
                                      </p:tavLst>
                                    </p:anim>
                                    <p:anim calcmode="lin" valueType="num">
                                      <p:cBhvr>
                                        <p:cTn id="8" dur="500" fill="hold"/>
                                        <p:tgtEl>
                                          <p:spTgt spid="1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anim calcmode="lin" valueType="num">
                                      <p:cBhvr>
                                        <p:cTn id="13" dur="500" fill="hold"/>
                                        <p:tgtEl>
                                          <p:spTgt spid="123"/>
                                        </p:tgtEl>
                                        <p:attrNameLst>
                                          <p:attrName>ppt_w</p:attrName>
                                        </p:attrNameLst>
                                      </p:cBhvr>
                                      <p:tavLst>
                                        <p:tav tm="0">
                                          <p:val>
                                            <p:fltVal val="0"/>
                                          </p:val>
                                        </p:tav>
                                        <p:tav tm="100000">
                                          <p:val>
                                            <p:strVal val="#ppt_w"/>
                                          </p:val>
                                        </p:tav>
                                      </p:tavLst>
                                    </p:anim>
                                    <p:anim calcmode="lin" valueType="num">
                                      <p:cBhvr>
                                        <p:cTn id="14" dur="500" fill="hold"/>
                                        <p:tgtEl>
                                          <p:spTgt spid="12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 calcmode="lin" valueType="num">
                                      <p:cBhvr>
                                        <p:cTn id="19" dur="500" fill="hold"/>
                                        <p:tgtEl>
                                          <p:spTgt spid="124"/>
                                        </p:tgtEl>
                                        <p:attrNameLst>
                                          <p:attrName>ppt_w</p:attrName>
                                        </p:attrNameLst>
                                      </p:cBhvr>
                                      <p:tavLst>
                                        <p:tav tm="0">
                                          <p:val>
                                            <p:fltVal val="0"/>
                                          </p:val>
                                        </p:tav>
                                        <p:tav tm="100000">
                                          <p:val>
                                            <p:strVal val="#ppt_w"/>
                                          </p:val>
                                        </p:tav>
                                      </p:tavLst>
                                    </p:anim>
                                    <p:anim calcmode="lin" valueType="num">
                                      <p:cBhvr>
                                        <p:cTn id="20" dur="500" fill="hold"/>
                                        <p:tgtEl>
                                          <p:spTgt spid="12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childTnLst>
                                </p:cTn>
                              </p:par>
                            </p:childTnLst>
                          </p:cTn>
                        </p:par>
                        <p:par>
                          <p:cTn id="46" fill="hold">
                            <p:stCondLst>
                              <p:cond delay="500"/>
                            </p:stCondLst>
                            <p:childTnLst>
                              <p:par>
                                <p:cTn id="47" presetID="6" presetClass="emph" presetSubtype="0" fill="hold" nodeType="afterEffect">
                                  <p:stCondLst>
                                    <p:cond delay="0"/>
                                  </p:stCondLst>
                                  <p:childTnLst>
                                    <p:animScale>
                                      <p:cBhvr>
                                        <p:cTn id="4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1B0FA-57F2-5F90-0F1D-97650EB03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7265">
            <a:off x="9678253" y="1679377"/>
            <a:ext cx="5027494" cy="10357242"/>
          </a:xfrm>
          <a:prstGeom prst="rect">
            <a:avLst/>
          </a:prstGeom>
        </p:spPr>
      </p:pic>
      <p:pic>
        <p:nvPicPr>
          <p:cNvPr id="9" name="Picture 8">
            <a:extLst>
              <a:ext uri="{FF2B5EF4-FFF2-40B4-BE49-F238E27FC236}">
                <a16:creationId xmlns:a16="http://schemas.microsoft.com/office/drawing/2014/main" id="{95B2B023-9EA1-21DC-D5A5-F9611829D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9051" y="4743161"/>
            <a:ext cx="6860310" cy="3647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131EEDA-8740-CB19-D784-6DAC40FEB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641" y="5000397"/>
            <a:ext cx="6616122" cy="3715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F1B9312-C988-48AB-657C-57AD1EC8E16A}"/>
              </a:ext>
            </a:extLst>
          </p:cNvPr>
          <p:cNvPicPr>
            <a:picLocks noChangeAspect="1"/>
          </p:cNvPicPr>
          <p:nvPr/>
        </p:nvPicPr>
        <p:blipFill rotWithShape="1">
          <a:blip r:embed="rId6">
            <a:extLst>
              <a:ext uri="{28A0092B-C50C-407E-A947-70E740481C1C}">
                <a14:useLocalDpi xmlns:a14="http://schemas.microsoft.com/office/drawing/2010/main" val="0"/>
              </a:ext>
            </a:extLst>
          </a:blip>
          <a:srcRect l="17760" t="18132" r="18300" b="17113"/>
          <a:stretch/>
        </p:blipFill>
        <p:spPr>
          <a:xfrm>
            <a:off x="6927567" y="7855025"/>
            <a:ext cx="1699490" cy="17211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646E2ADB-52B7-CF6B-DBE3-247AB65AE3D0}"/>
              </a:ext>
            </a:extLst>
          </p:cNvPr>
          <p:cNvPicPr>
            <a:picLocks noChangeAspect="1"/>
          </p:cNvPicPr>
          <p:nvPr/>
        </p:nvPicPr>
        <p:blipFill rotWithShape="1">
          <a:blip r:embed="rId6">
            <a:extLst>
              <a:ext uri="{28A0092B-C50C-407E-A947-70E740481C1C}">
                <a14:useLocalDpi xmlns:a14="http://schemas.microsoft.com/office/drawing/2010/main" val="0"/>
              </a:ext>
            </a:extLst>
          </a:blip>
          <a:srcRect l="17760" t="18132" r="18300" b="17113"/>
          <a:stretch/>
        </p:blipFill>
        <p:spPr>
          <a:xfrm>
            <a:off x="22229615" y="7529981"/>
            <a:ext cx="1699490" cy="17211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98C86359-D212-6F79-4E39-C009BF943B2E}"/>
              </a:ext>
            </a:extLst>
          </p:cNvPr>
          <p:cNvSpPr/>
          <p:nvPr/>
        </p:nvSpPr>
        <p:spPr>
          <a:xfrm>
            <a:off x="0" y="12702747"/>
            <a:ext cx="24384000" cy="101325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pPr hangingPunct="1"/>
            <a:r>
              <a:rPr lang="en-GB" kern="1200" dirty="0">
                <a:solidFill>
                  <a:prstClr val="white"/>
                </a:solidFill>
                <a:latin typeface="Calibri" panose="020F0502020204030204"/>
              </a:rPr>
              <a:t>			</a:t>
            </a:r>
          </a:p>
        </p:txBody>
      </p:sp>
      <p:sp>
        <p:nvSpPr>
          <p:cNvPr id="4" name="Oval 2">
            <a:extLst>
              <a:ext uri="{FF2B5EF4-FFF2-40B4-BE49-F238E27FC236}">
                <a16:creationId xmlns:a16="http://schemas.microsoft.com/office/drawing/2014/main" id="{C640B06A-9B8B-3BDB-2F80-6C3292208B18}"/>
              </a:ext>
            </a:extLst>
          </p:cNvPr>
          <p:cNvSpPr>
            <a:spLocks noChangeArrowheads="1"/>
          </p:cNvSpPr>
          <p:nvPr/>
        </p:nvSpPr>
        <p:spPr bwMode="auto">
          <a:xfrm>
            <a:off x="-1383957" y="11179789"/>
            <a:ext cx="3830654" cy="3445970"/>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3152" tIns="73152" rIns="73152" bIns="73152" numCol="1" anchor="t" anchorCtr="0" compatLnSpc="1">
            <a:prstTxWarp prst="textNoShape">
              <a:avLst/>
            </a:prstTxWarp>
          </a:bodyPr>
          <a:lstStyle/>
          <a:p>
            <a:pPr algn="r" eaLnBrk="0" fontAlgn="base">
              <a:spcBef>
                <a:spcPct val="0"/>
              </a:spcBef>
              <a:spcAft>
                <a:spcPct val="0"/>
              </a:spcAft>
            </a:pPr>
            <a:r>
              <a:rPr lang="en-GB" altLang="en-US" sz="8000" b="1" kern="1200" dirty="0">
                <a:latin typeface="Calibri" panose="020F0502020204030204" pitchFamily="34" charset="0"/>
              </a:rPr>
              <a:t>9</a:t>
            </a:r>
            <a:endParaRPr lang="en-US" altLang="en-US" b="1" kern="1200" dirty="0">
              <a:solidFill>
                <a:prstClr val="black"/>
              </a:solidFill>
              <a:latin typeface="Arial" panose="020B0604020202020204" pitchFamily="34" charset="0"/>
            </a:endParaRPr>
          </a:p>
        </p:txBody>
      </p:sp>
      <p:sp>
        <p:nvSpPr>
          <p:cNvPr id="5" name="TextBox 4">
            <a:extLst>
              <a:ext uri="{FF2B5EF4-FFF2-40B4-BE49-F238E27FC236}">
                <a16:creationId xmlns:a16="http://schemas.microsoft.com/office/drawing/2014/main" id="{70280948-97C8-7CE6-B84A-917427A4C282}"/>
              </a:ext>
            </a:extLst>
          </p:cNvPr>
          <p:cNvSpPr txBox="1"/>
          <p:nvPr/>
        </p:nvSpPr>
        <p:spPr>
          <a:xfrm>
            <a:off x="2600960" y="12685206"/>
            <a:ext cx="8595360" cy="954107"/>
          </a:xfrm>
          <a:prstGeom prst="rect">
            <a:avLst/>
          </a:prstGeom>
          <a:noFill/>
        </p:spPr>
        <p:txBody>
          <a:bodyPr wrap="square" rtlCol="0" anchor="ctr" anchorCtr="0">
            <a:spAutoFit/>
          </a:bodyPr>
          <a:lstStyle/>
          <a:p>
            <a:pPr hangingPunct="1"/>
            <a:r>
              <a:rPr lang="en-GB" sz="5600" kern="1200" dirty="0">
                <a:solidFill>
                  <a:prstClr val="white"/>
                </a:solidFill>
                <a:latin typeface="Calibri" panose="020F0502020204030204"/>
              </a:rPr>
              <a:t>God’s Judgement</a:t>
            </a:r>
            <a:endParaRPr lang="en-GB"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51F89945-3222-2F1D-0105-186C95D374E0}"/>
              </a:ext>
            </a:extLst>
          </p:cNvPr>
          <p:cNvSpPr/>
          <p:nvPr/>
        </p:nvSpPr>
        <p:spPr>
          <a:xfrm>
            <a:off x="0" y="-9236"/>
            <a:ext cx="7076660" cy="15597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en-GB" sz="4800" kern="1200" dirty="0">
                <a:solidFill>
                  <a:srgbClr val="FF0000"/>
                </a:solidFill>
                <a:latin typeface="Calibri" panose="020F0502020204030204"/>
              </a:rPr>
              <a:t>Special App</a:t>
            </a:r>
          </a:p>
        </p:txBody>
      </p:sp>
    </p:spTree>
    <p:extLst>
      <p:ext uri="{BB962C8B-B14F-4D97-AF65-F5344CB8AC3E}">
        <p14:creationId xmlns:p14="http://schemas.microsoft.com/office/powerpoint/2010/main" val="40939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 name="TLR Cards5-1.jpg" descr="TLR Cards5-1.jpg"/>
          <p:cNvPicPr>
            <a:picLocks noChangeAspect="1"/>
          </p:cNvPicPr>
          <p:nvPr/>
        </p:nvPicPr>
        <p:blipFill>
          <a:blip r:embed="rId3"/>
          <a:stretch>
            <a:fillRect/>
          </a:stretch>
        </p:blipFill>
        <p:spPr>
          <a:xfrm>
            <a:off x="1107661" y="4118470"/>
            <a:ext cx="3562410" cy="5246186"/>
          </a:xfrm>
          <a:prstGeom prst="rect">
            <a:avLst/>
          </a:prstGeom>
          <a:ln w="12700">
            <a:miter lim="400000"/>
          </a:ln>
        </p:spPr>
      </p:pic>
      <p:pic>
        <p:nvPicPr>
          <p:cNvPr id="123" name="TLR Cards8.jpg" descr="TLR Cards8.jpg"/>
          <p:cNvPicPr>
            <a:picLocks noChangeAspect="1"/>
          </p:cNvPicPr>
          <p:nvPr/>
        </p:nvPicPr>
        <p:blipFill>
          <a:blip r:embed="rId4"/>
          <a:stretch>
            <a:fillRect/>
          </a:stretch>
        </p:blipFill>
        <p:spPr>
          <a:xfrm>
            <a:off x="5393949" y="4159937"/>
            <a:ext cx="3562410" cy="5246186"/>
          </a:xfrm>
          <a:prstGeom prst="rect">
            <a:avLst/>
          </a:prstGeom>
          <a:ln w="12700">
            <a:miter lim="400000"/>
          </a:ln>
        </p:spPr>
      </p:pic>
      <p:pic>
        <p:nvPicPr>
          <p:cNvPr id="124" name="TLR Cards6.jpg" descr="TLR Cards6.jpg"/>
          <p:cNvPicPr>
            <a:picLocks noChangeAspect="1"/>
          </p:cNvPicPr>
          <p:nvPr/>
        </p:nvPicPr>
        <p:blipFill>
          <a:blip r:embed="rId5"/>
          <a:stretch>
            <a:fillRect/>
          </a:stretch>
        </p:blipFill>
        <p:spPr>
          <a:xfrm>
            <a:off x="9680237" y="4159937"/>
            <a:ext cx="3562410" cy="5246186"/>
          </a:xfrm>
          <a:prstGeom prst="rect">
            <a:avLst/>
          </a:prstGeom>
          <a:ln w="12700">
            <a:miter lim="400000"/>
          </a:ln>
        </p:spPr>
      </p:pic>
      <p:pic>
        <p:nvPicPr>
          <p:cNvPr id="2" name="TLR Cards6.jpg" descr="TLR Cards6.jpg">
            <a:extLst>
              <a:ext uri="{FF2B5EF4-FFF2-40B4-BE49-F238E27FC236}">
                <a16:creationId xmlns:a16="http://schemas.microsoft.com/office/drawing/2014/main" id="{DD7D015C-A7E5-F697-0FDD-B203238206D5}"/>
              </a:ext>
            </a:extLst>
          </p:cNvPr>
          <p:cNvPicPr>
            <a:picLocks noChangeAspect="1"/>
          </p:cNvPicPr>
          <p:nvPr/>
        </p:nvPicPr>
        <p:blipFill>
          <a:blip r:embed="rId5"/>
          <a:stretch>
            <a:fillRect/>
          </a:stretch>
        </p:blipFill>
        <p:spPr>
          <a:xfrm>
            <a:off x="14176194" y="4118470"/>
            <a:ext cx="3562410" cy="5246186"/>
          </a:xfrm>
          <a:prstGeom prst="rect">
            <a:avLst/>
          </a:prstGeom>
          <a:ln w="12700">
            <a:miter lim="400000"/>
          </a:ln>
        </p:spPr>
      </p:pic>
      <p:pic>
        <p:nvPicPr>
          <p:cNvPr id="8" name="TLR Cards1.jpg" descr="TLR Cards1.jpg">
            <a:extLst>
              <a:ext uri="{FF2B5EF4-FFF2-40B4-BE49-F238E27FC236}">
                <a16:creationId xmlns:a16="http://schemas.microsoft.com/office/drawing/2014/main" id="{87E7554F-F124-5AE4-E42A-11F4C3DA6A99}"/>
              </a:ext>
            </a:extLst>
          </p:cNvPr>
          <p:cNvPicPr>
            <a:picLocks noChangeAspect="1"/>
          </p:cNvPicPr>
          <p:nvPr/>
        </p:nvPicPr>
        <p:blipFill>
          <a:blip r:embed="rId6"/>
          <a:stretch>
            <a:fillRect/>
          </a:stretch>
        </p:blipFill>
        <p:spPr>
          <a:xfrm>
            <a:off x="19317186" y="4118470"/>
            <a:ext cx="3561741" cy="5245200"/>
          </a:xfrm>
          <a:prstGeom prst="rect">
            <a:avLst/>
          </a:prstGeom>
          <a:ln w="12700">
            <a:miter lim="400000"/>
          </a:ln>
        </p:spPr>
      </p:pic>
      <p:sp>
        <p:nvSpPr>
          <p:cNvPr id="4" name="Rectangle 3">
            <a:extLst>
              <a:ext uri="{FF2B5EF4-FFF2-40B4-BE49-F238E27FC236}">
                <a16:creationId xmlns:a16="http://schemas.microsoft.com/office/drawing/2014/main" id="{1FFF94F3-ACCD-AA75-24C6-CA194630933C}"/>
              </a:ext>
            </a:extLst>
          </p:cNvPr>
          <p:cNvSpPr/>
          <p:nvPr/>
        </p:nvSpPr>
        <p:spPr>
          <a:xfrm>
            <a:off x="-1223348" y="12585032"/>
            <a:ext cx="25607348" cy="113096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4">
            <a:extLst>
              <a:ext uri="{FF2B5EF4-FFF2-40B4-BE49-F238E27FC236}">
                <a16:creationId xmlns:a16="http://schemas.microsoft.com/office/drawing/2014/main" id="{028FF898-4E5E-4669-F731-635B6B89B1E7}"/>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10</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1A3FF717-A8B0-6CEA-ED8D-9C038694A169}"/>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Gods Judgment</a:t>
            </a:r>
            <a:endParaRPr lang="en-GB" sz="8800" dirty="0">
              <a:solidFill>
                <a:schemeClr val="bg1"/>
              </a:solidFill>
            </a:endParaRPr>
          </a:p>
        </p:txBody>
      </p:sp>
      <p:sp>
        <p:nvSpPr>
          <p:cNvPr id="10" name="Rectangle 9">
            <a:extLst>
              <a:ext uri="{FF2B5EF4-FFF2-40B4-BE49-F238E27FC236}">
                <a16:creationId xmlns:a16="http://schemas.microsoft.com/office/drawing/2014/main" id="{7C6AACCD-EB2F-639C-3BAC-90CD1ED746F7}"/>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Good God Good Judge</a:t>
            </a:r>
          </a:p>
        </p:txBody>
      </p:sp>
    </p:spTree>
    <p:extLst>
      <p:ext uri="{BB962C8B-B14F-4D97-AF65-F5344CB8AC3E}">
        <p14:creationId xmlns:p14="http://schemas.microsoft.com/office/powerpoint/2010/main" val="1763704367"/>
      </p:ext>
    </p:extLst>
  </p:cSld>
  <p:clrMapOvr>
    <a:masterClrMapping/>
  </p:clrMapOvr>
  <p:transition spd="slow">
    <p:fade thruBlk="1"/>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ppt_w</p:attrName>
                                        </p:attrNameLst>
                                      </p:cBhvr>
                                      <p:tavLst>
                                        <p:tav tm="0">
                                          <p:val>
                                            <p:fltVal val="0"/>
                                          </p:val>
                                        </p:tav>
                                        <p:tav tm="100000">
                                          <p:val>
                                            <p:strVal val="#ppt_w"/>
                                          </p:val>
                                        </p:tav>
                                      </p:tavLst>
                                    </p:anim>
                                    <p:anim calcmode="lin" valueType="num">
                                      <p:cBhvr>
                                        <p:cTn id="8" dur="500" fill="hold"/>
                                        <p:tgtEl>
                                          <p:spTgt spid="12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 calcmode="lin" valueType="num">
                                      <p:cBhvr>
                                        <p:cTn id="11" dur="500" fill="hold"/>
                                        <p:tgtEl>
                                          <p:spTgt spid="123"/>
                                        </p:tgtEl>
                                        <p:attrNameLst>
                                          <p:attrName>ppt_w</p:attrName>
                                        </p:attrNameLst>
                                      </p:cBhvr>
                                      <p:tavLst>
                                        <p:tav tm="0">
                                          <p:val>
                                            <p:fltVal val="0"/>
                                          </p:val>
                                        </p:tav>
                                        <p:tav tm="100000">
                                          <p:val>
                                            <p:strVal val="#ppt_w"/>
                                          </p:val>
                                        </p:tav>
                                      </p:tavLst>
                                    </p:anim>
                                    <p:anim calcmode="lin" valueType="num">
                                      <p:cBhvr>
                                        <p:cTn id="12" dur="500" fill="hold"/>
                                        <p:tgtEl>
                                          <p:spTgt spid="12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p:cTn id="15" dur="500" fill="hold"/>
                                        <p:tgtEl>
                                          <p:spTgt spid="124"/>
                                        </p:tgtEl>
                                        <p:attrNameLst>
                                          <p:attrName>ppt_w</p:attrName>
                                        </p:attrNameLst>
                                      </p:cBhvr>
                                      <p:tavLst>
                                        <p:tav tm="0">
                                          <p:val>
                                            <p:fltVal val="0"/>
                                          </p:val>
                                        </p:tav>
                                        <p:tav tm="100000">
                                          <p:val>
                                            <p:strVal val="#ppt_w"/>
                                          </p:val>
                                        </p:tav>
                                      </p:tavLst>
                                    </p:anim>
                                    <p:anim calcmode="lin" valueType="num">
                                      <p:cBhvr>
                                        <p:cTn id="16" dur="500" fill="hold"/>
                                        <p:tgtEl>
                                          <p:spTgt spid="12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7 4.81481E-6 L 4.16667E-7 0.70706 " pathEditMode="relative" rAng="0" ptsTypes="AA">
                                      <p:cBhvr>
                                        <p:cTn id="28" dur="2000" fill="hold"/>
                                        <p:tgtEl>
                                          <p:spTgt spid="122"/>
                                        </p:tgtEl>
                                        <p:attrNameLst>
                                          <p:attrName>ppt_x</p:attrName>
                                          <p:attrName>ppt_y</p:attrName>
                                        </p:attrNameLst>
                                      </p:cBhvr>
                                      <p:rCtr x="0" y="35347"/>
                                    </p:animMotion>
                                  </p:childTnLst>
                                </p:cTn>
                              </p:par>
                              <p:par>
                                <p:cTn id="29" presetID="42" presetClass="path" presetSubtype="0" accel="50000" decel="50000" fill="hold" nodeType="withEffect">
                                  <p:stCondLst>
                                    <p:cond delay="0"/>
                                  </p:stCondLst>
                                  <p:childTnLst>
                                    <p:animMotion origin="layout" path="M -8.33333E-7 -4.44444E-6 L -8.33333E-7 0.70406 " pathEditMode="relative" rAng="0" ptsTypes="AA">
                                      <p:cBhvr>
                                        <p:cTn id="30" dur="2000" fill="hold"/>
                                        <p:tgtEl>
                                          <p:spTgt spid="123"/>
                                        </p:tgtEl>
                                        <p:attrNameLst>
                                          <p:attrName>ppt_x</p:attrName>
                                          <p:attrName>ppt_y</p:attrName>
                                        </p:attrNameLst>
                                      </p:cBhvr>
                                      <p:rCtr x="0" y="35197"/>
                                    </p:animMotion>
                                  </p:childTnLst>
                                </p:cTn>
                              </p:par>
                              <p:par>
                                <p:cTn id="31" presetID="42" presetClass="path" presetSubtype="0" accel="50000" decel="50000" fill="hold" nodeType="withEffect">
                                  <p:stCondLst>
                                    <p:cond delay="0"/>
                                  </p:stCondLst>
                                  <p:childTnLst>
                                    <p:animMotion origin="layout" path="M -2.08333E-6 -4.44444E-6 L -2.08333E-6 0.70706 " pathEditMode="relative" rAng="0" ptsTypes="AA">
                                      <p:cBhvr>
                                        <p:cTn id="32" dur="2000" fill="hold"/>
                                        <p:tgtEl>
                                          <p:spTgt spid="124"/>
                                        </p:tgtEl>
                                        <p:attrNameLst>
                                          <p:attrName>ppt_x</p:attrName>
                                          <p:attrName>ppt_y</p:attrName>
                                        </p:attrNameLst>
                                      </p:cBhvr>
                                      <p:rCtr x="0" y="35347"/>
                                    </p:animMotion>
                                  </p:childTnLst>
                                </p:cTn>
                              </p:par>
                              <p:par>
                                <p:cTn id="33" presetID="42" presetClass="path" presetSubtype="0" accel="50000" decel="50000" fill="hold" nodeType="withEffect">
                                  <p:stCondLst>
                                    <p:cond delay="0"/>
                                  </p:stCondLst>
                                  <p:childTnLst>
                                    <p:animMotion origin="layout" path="M 2.91667E-6 4.81481E-6 L 2.91667E-6 0.71006 " pathEditMode="relative" rAng="0" ptsTypes="AA">
                                      <p:cBhvr>
                                        <p:cTn id="34" dur="2000" fill="hold"/>
                                        <p:tgtEl>
                                          <p:spTgt spid="2"/>
                                        </p:tgtEl>
                                        <p:attrNameLst>
                                          <p:attrName>ppt_x</p:attrName>
                                          <p:attrName>ppt_y</p:attrName>
                                        </p:attrNameLst>
                                      </p:cBhvr>
                                      <p:rCtr x="0" y="354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 name="TLR Cards5-1.jpg" descr="TLR Cards5-1.jpg"/>
          <p:cNvPicPr>
            <a:picLocks noChangeAspect="1"/>
          </p:cNvPicPr>
          <p:nvPr/>
        </p:nvPicPr>
        <p:blipFill>
          <a:blip r:embed="rId3"/>
          <a:stretch>
            <a:fillRect/>
          </a:stretch>
        </p:blipFill>
        <p:spPr>
          <a:xfrm>
            <a:off x="17091529" y="3678544"/>
            <a:ext cx="4318001" cy="6358907"/>
          </a:xfrm>
          <a:prstGeom prst="rect">
            <a:avLst/>
          </a:prstGeom>
          <a:ln w="12700">
            <a:miter lim="400000"/>
          </a:ln>
        </p:spPr>
      </p:pic>
      <p:pic>
        <p:nvPicPr>
          <p:cNvPr id="2" name="TLR Cards1.jpg" descr="TLR Cards1.jpg">
            <a:extLst>
              <a:ext uri="{FF2B5EF4-FFF2-40B4-BE49-F238E27FC236}">
                <a16:creationId xmlns:a16="http://schemas.microsoft.com/office/drawing/2014/main" id="{9A6EAC9C-38DE-0626-A5ED-7A605A02F379}"/>
              </a:ext>
            </a:extLst>
          </p:cNvPr>
          <p:cNvPicPr>
            <a:picLocks noChangeAspect="1"/>
          </p:cNvPicPr>
          <p:nvPr/>
        </p:nvPicPr>
        <p:blipFill>
          <a:blip r:embed="rId4"/>
          <a:stretch>
            <a:fillRect/>
          </a:stretch>
        </p:blipFill>
        <p:spPr>
          <a:xfrm>
            <a:off x="2974470" y="3678544"/>
            <a:ext cx="4318001" cy="6358907"/>
          </a:xfrm>
          <a:prstGeom prst="rect">
            <a:avLst/>
          </a:prstGeom>
          <a:ln w="12700">
            <a:miter lim="400000"/>
          </a:ln>
        </p:spPr>
      </p:pic>
      <p:pic>
        <p:nvPicPr>
          <p:cNvPr id="3" name="TLR Cards9.jpg" descr="TLR Cards9.jpg">
            <a:extLst>
              <a:ext uri="{FF2B5EF4-FFF2-40B4-BE49-F238E27FC236}">
                <a16:creationId xmlns:a16="http://schemas.microsoft.com/office/drawing/2014/main" id="{5DD7408A-3202-069E-C53B-E3A55FAD26E7}"/>
              </a:ext>
            </a:extLst>
          </p:cNvPr>
          <p:cNvPicPr>
            <a:picLocks noChangeAspect="1"/>
          </p:cNvPicPr>
          <p:nvPr/>
        </p:nvPicPr>
        <p:blipFill>
          <a:blip r:embed="rId5"/>
          <a:stretch>
            <a:fillRect/>
          </a:stretch>
        </p:blipFill>
        <p:spPr>
          <a:xfrm>
            <a:off x="10033000" y="3678545"/>
            <a:ext cx="4318000" cy="6358907"/>
          </a:xfrm>
          <a:prstGeom prst="rect">
            <a:avLst/>
          </a:prstGeom>
          <a:ln w="12700">
            <a:miter lim="400000"/>
          </a:ln>
        </p:spPr>
      </p:pic>
      <p:sp>
        <p:nvSpPr>
          <p:cNvPr id="4" name="Rectangle 3">
            <a:extLst>
              <a:ext uri="{FF2B5EF4-FFF2-40B4-BE49-F238E27FC236}">
                <a16:creationId xmlns:a16="http://schemas.microsoft.com/office/drawing/2014/main" id="{071F74F3-2E03-79A7-DBE6-B4D0F298AE33}"/>
              </a:ext>
            </a:extLst>
          </p:cNvPr>
          <p:cNvSpPr/>
          <p:nvPr/>
        </p:nvSpPr>
        <p:spPr>
          <a:xfrm>
            <a:off x="-1223348" y="12585032"/>
            <a:ext cx="25607348" cy="113096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4">
            <a:extLst>
              <a:ext uri="{FF2B5EF4-FFF2-40B4-BE49-F238E27FC236}">
                <a16:creationId xmlns:a16="http://schemas.microsoft.com/office/drawing/2014/main" id="{9D5B74DC-A7BF-146F-0E4D-8BD005AEF565}"/>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11</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983DCF95-F8E7-D4D0-AE37-1CADC7815790}"/>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God Loves Us</a:t>
            </a:r>
            <a:endParaRPr lang="en-GB" sz="8800" dirty="0">
              <a:solidFill>
                <a:schemeClr val="bg1"/>
              </a:solidFill>
            </a:endParaRPr>
          </a:p>
        </p:txBody>
      </p:sp>
      <p:sp>
        <p:nvSpPr>
          <p:cNvPr id="7" name="Rectangle 6">
            <a:extLst>
              <a:ext uri="{FF2B5EF4-FFF2-40B4-BE49-F238E27FC236}">
                <a16:creationId xmlns:a16="http://schemas.microsoft.com/office/drawing/2014/main" id="{35E86B04-2527-A658-898B-1C18F24F6A92}"/>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Sent Jesus – Like Adam</a:t>
            </a:r>
          </a:p>
        </p:txBody>
      </p:sp>
    </p:spTree>
    <p:extLst>
      <p:ext uri="{BB962C8B-B14F-4D97-AF65-F5344CB8AC3E}">
        <p14:creationId xmlns:p14="http://schemas.microsoft.com/office/powerpoint/2010/main" val="53138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 calcmode="lin" valueType="num">
                                      <p:cBhvr>
                                        <p:cTn id="11" dur="500" fill="hold"/>
                                        <p:tgtEl>
                                          <p:spTgt spid="122"/>
                                        </p:tgtEl>
                                        <p:attrNameLst>
                                          <p:attrName>ppt_w</p:attrName>
                                        </p:attrNameLst>
                                      </p:cBhvr>
                                      <p:tavLst>
                                        <p:tav tm="0">
                                          <p:val>
                                            <p:fltVal val="0"/>
                                          </p:val>
                                        </p:tav>
                                        <p:tav tm="100000">
                                          <p:val>
                                            <p:strVal val="#ppt_w"/>
                                          </p:val>
                                        </p:tav>
                                      </p:tavLst>
                                    </p:anim>
                                    <p:anim calcmode="lin" valueType="num">
                                      <p:cBhvr>
                                        <p:cTn id="12" dur="500" fill="hold"/>
                                        <p:tgtEl>
                                          <p:spTgt spid="12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autoRev="1" fill="hold" nodeType="clickEffect">
                                  <p:stCondLst>
                                    <p:cond delay="0"/>
                                  </p:stCondLst>
                                  <p:childTnLst>
                                    <p:animMotion origin="layout" path="M 0 0 L 0.10547 0 " pathEditMode="relative" rAng="0" ptsTypes="AA">
                                      <p:cBhvr>
                                        <p:cTn id="20" dur="1000" fill="hold"/>
                                        <p:tgtEl>
                                          <p:spTgt spid="3"/>
                                        </p:tgtEl>
                                        <p:attrNameLst>
                                          <p:attrName>ppt_x</p:attrName>
                                          <p:attrName>ppt_y</p:attrName>
                                        </p:attrNameLst>
                                      </p:cBhvr>
                                      <p:rCtr x="5273" y="0"/>
                                    </p:animMotion>
                                  </p:childTnLst>
                                </p:cTn>
                              </p:par>
                            </p:childTnLst>
                          </p:cTn>
                        </p:par>
                        <p:par>
                          <p:cTn id="21" fill="hold">
                            <p:stCondLst>
                              <p:cond delay="2000"/>
                            </p:stCondLst>
                            <p:childTnLst>
                              <p:par>
                                <p:cTn id="22" presetID="42" presetClass="path" presetSubtype="0" accel="50000" decel="50000" autoRev="1" fill="hold" nodeType="afterEffect">
                                  <p:stCondLst>
                                    <p:cond delay="0"/>
                                  </p:stCondLst>
                                  <p:childTnLst>
                                    <p:animMotion origin="layout" path="M 0 0 L -0.10599 0 " pathEditMode="relative" rAng="0" ptsTypes="AA">
                                      <p:cBhvr>
                                        <p:cTn id="23" dur="1000" fill="hold"/>
                                        <p:tgtEl>
                                          <p:spTgt spid="3"/>
                                        </p:tgtEl>
                                        <p:attrNameLst>
                                          <p:attrName>ppt_x</p:attrName>
                                          <p:attrName>ppt_y</p:attrName>
                                        </p:attrNameLst>
                                      </p:cBhvr>
                                      <p:rCtr x="-5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 name="TLR Cards9.jpg" descr="TLR Cards9.jpg"/>
          <p:cNvPicPr>
            <a:picLocks noChangeAspect="1"/>
          </p:cNvPicPr>
          <p:nvPr/>
        </p:nvPicPr>
        <p:blipFill>
          <a:blip r:embed="rId3"/>
          <a:stretch>
            <a:fillRect/>
          </a:stretch>
        </p:blipFill>
        <p:spPr>
          <a:xfrm>
            <a:off x="10033000" y="3181597"/>
            <a:ext cx="4318000" cy="6358907"/>
          </a:xfrm>
          <a:prstGeom prst="rect">
            <a:avLst/>
          </a:prstGeom>
          <a:ln w="12700">
            <a:miter lim="400000"/>
          </a:ln>
        </p:spPr>
      </p:pic>
      <p:sp>
        <p:nvSpPr>
          <p:cNvPr id="5" name="Rectangle 4">
            <a:extLst>
              <a:ext uri="{FF2B5EF4-FFF2-40B4-BE49-F238E27FC236}">
                <a16:creationId xmlns:a16="http://schemas.microsoft.com/office/drawing/2014/main" id="{10C223C4-2122-3934-C6F9-599022571EBC}"/>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Receive The Holy Spirit</a:t>
            </a:r>
          </a:p>
        </p:txBody>
      </p:sp>
      <p:sp>
        <p:nvSpPr>
          <p:cNvPr id="2" name="Rectangle 1">
            <a:extLst>
              <a:ext uri="{FF2B5EF4-FFF2-40B4-BE49-F238E27FC236}">
                <a16:creationId xmlns:a16="http://schemas.microsoft.com/office/drawing/2014/main" id="{4EBB3427-3431-44C3-6AE9-77DB480C0300}"/>
              </a:ext>
            </a:extLst>
          </p:cNvPr>
          <p:cNvSpPr/>
          <p:nvPr/>
        </p:nvSpPr>
        <p:spPr>
          <a:xfrm>
            <a:off x="-1223348" y="12585032"/>
            <a:ext cx="25607348" cy="113096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TextBox 3">
            <a:extLst>
              <a:ext uri="{FF2B5EF4-FFF2-40B4-BE49-F238E27FC236}">
                <a16:creationId xmlns:a16="http://schemas.microsoft.com/office/drawing/2014/main" id="{DC8F6869-3CED-FF25-1E33-16819A965A58}"/>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God Loves Us</a:t>
            </a:r>
            <a:endParaRPr lang="en-GB" sz="8800" dirty="0">
              <a:solidFill>
                <a:schemeClr val="bg1"/>
              </a:solidFill>
            </a:endParaRPr>
          </a:p>
        </p:txBody>
      </p:sp>
      <p:sp>
        <p:nvSpPr>
          <p:cNvPr id="3" name="Oval 2">
            <a:extLst>
              <a:ext uri="{FF2B5EF4-FFF2-40B4-BE49-F238E27FC236}">
                <a16:creationId xmlns:a16="http://schemas.microsoft.com/office/drawing/2014/main" id="{7100FD88-A55C-2EA9-8781-848D98A1BC53}"/>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12</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133" name="TLR Cards10.jpg" descr="TLR Cards10.jpg"/>
          <p:cNvPicPr>
            <a:picLocks noChangeAspect="1"/>
          </p:cNvPicPr>
          <p:nvPr/>
        </p:nvPicPr>
        <p:blipFill>
          <a:blip r:embed="rId4"/>
          <a:stretch>
            <a:fillRect/>
          </a:stretch>
        </p:blipFill>
        <p:spPr>
          <a:xfrm>
            <a:off x="10033000" y="6383964"/>
            <a:ext cx="4318000" cy="6358907"/>
          </a:xfrm>
          <a:prstGeom prst="rect">
            <a:avLst/>
          </a:prstGeom>
          <a:ln w="12700">
            <a:miter lim="400000"/>
          </a:ln>
        </p:spPr>
      </p:pic>
      <p:pic>
        <p:nvPicPr>
          <p:cNvPr id="131" name="TLR Cards9-2.jpg" descr="TLR Cards9-2.jpg"/>
          <p:cNvPicPr>
            <a:picLocks noChangeAspect="1"/>
          </p:cNvPicPr>
          <p:nvPr/>
        </p:nvPicPr>
        <p:blipFill>
          <a:blip r:embed="rId5"/>
          <a:stretch>
            <a:fillRect/>
          </a:stretch>
        </p:blipFill>
        <p:spPr>
          <a:xfrm>
            <a:off x="10033000" y="3212762"/>
            <a:ext cx="4318000" cy="63589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1000" fill="hold"/>
                                        <p:tgtEl>
                                          <p:spTgt spid="132"/>
                                        </p:tgtEl>
                                        <p:attrNameLst>
                                          <p:attrName>ppt_x</p:attrName>
                                          <p:attrName>ppt_y</p:attrName>
                                        </p:attrNameLst>
                                      </p:cBhvr>
                                    </p:animMotion>
                                  </p:childTnLst>
                                </p:cTn>
                              </p:par>
                              <p:par>
                                <p:cTn id="7" presetID="10" presetClass="entr" fill="hold" grpId="0" nodeType="withEffect">
                                  <p:stCondLst>
                                    <p:cond delay="1000"/>
                                  </p:stCondLst>
                                  <p:iterate>
                                    <p:tmAbs val="0"/>
                                  </p:iterate>
                                  <p:childTnLst>
                                    <p:set>
                                      <p:cBhvr>
                                        <p:cTn id="8" fill="hold"/>
                                        <p:tgtEl>
                                          <p:spTgt spid="133"/>
                                        </p:tgtEl>
                                        <p:attrNameLst>
                                          <p:attrName>style.visibility</p:attrName>
                                        </p:attrNameLst>
                                      </p:cBhvr>
                                      <p:to>
                                        <p:strVal val="visible"/>
                                      </p:to>
                                    </p:set>
                                    <p:animEffect transition="in" filter="fade">
                                      <p:cBhvr>
                                        <p:cTn id="9" dur="1000"/>
                                        <p:tgtEl>
                                          <p:spTgt spid="133"/>
                                        </p:tgtEl>
                                      </p:cBhvr>
                                    </p:animEffect>
                                  </p:childTnLst>
                                </p:cTn>
                              </p:par>
                            </p:childTnLst>
                          </p:cTn>
                        </p:par>
                        <p:par>
                          <p:cTn id="10" fill="hold">
                            <p:stCondLst>
                              <p:cond delay="2000"/>
                            </p:stCondLst>
                            <p:childTnLst>
                              <p:par>
                                <p:cTn id="11" presetID="42" presetClass="path" presetSubtype="0" accel="50000" decel="50000" autoRev="1" fill="hold" nodeType="afterEffect">
                                  <p:stCondLst>
                                    <p:cond delay="0"/>
                                  </p:stCondLst>
                                  <p:childTnLst>
                                    <p:animMotion origin="layout" path="M 0 -0.25 L 0 0.23345 " pathEditMode="relative" rAng="0" ptsTypes="AA">
                                      <p:cBhvr>
                                        <p:cTn id="12" dur="1000" fill="hold"/>
                                        <p:tgtEl>
                                          <p:spTgt spid="132"/>
                                        </p:tgtEl>
                                        <p:attrNameLst>
                                          <p:attrName>ppt_x</p:attrName>
                                          <p:attrName>ppt_y</p:attrName>
                                        </p:attrNameLst>
                                      </p:cBhvr>
                                      <p:rCtr x="0" y="23264"/>
                                    </p:animMotion>
                                  </p:childTnLst>
                                </p:cTn>
                              </p:par>
                            </p:childTnLst>
                          </p:cTn>
                        </p:par>
                        <p:par>
                          <p:cTn id="13" fill="hold">
                            <p:stCondLst>
                              <p:cond delay="4000"/>
                            </p:stCondLst>
                            <p:childTnLst>
                              <p:par>
                                <p:cTn id="14" presetID="10" presetClass="exit" fill="hold" grpId="1" nodeType="afterEffect">
                                  <p:stCondLst>
                                    <p:cond delay="0"/>
                                  </p:stCondLst>
                                  <p:iterate>
                                    <p:tmAbs val="0"/>
                                  </p:iterate>
                                  <p:childTnLst>
                                    <p:animEffect transition="out" filter="fade">
                                      <p:cBhvr>
                                        <p:cTn id="15" dur="1000" fill="hold"/>
                                        <p:tgtEl>
                                          <p:spTgt spid="133"/>
                                        </p:tgtEl>
                                      </p:cBhvr>
                                    </p:animEffect>
                                    <p:set>
                                      <p:cBhvr>
                                        <p:cTn id="16" fill="hold">
                                          <p:stCondLst>
                                            <p:cond delay="999"/>
                                          </p:stCondLst>
                                        </p:cTn>
                                        <p:tgtEl>
                                          <p:spTgt spid="133"/>
                                        </p:tgtEl>
                                        <p:attrNameLst>
                                          <p:attrName>style.visibility</p:attrName>
                                        </p:attrNameLst>
                                      </p:cBhvr>
                                      <p:to>
                                        <p:strVal val="hidden"/>
                                      </p:to>
                                    </p:set>
                                  </p:childTnLst>
                                </p:cTn>
                              </p:par>
                            </p:childTnLst>
                          </p:cTn>
                        </p:par>
                        <p:par>
                          <p:cTn id="17" fill="hold">
                            <p:stCondLst>
                              <p:cond delay="5000"/>
                            </p:stCondLst>
                            <p:childTnLst>
                              <p:par>
                                <p:cTn id="18" presetID="42" presetClass="path" presetSubtype="0" accel="50000" decel="50000" fill="hold" nodeType="afterEffect">
                                  <p:stCondLst>
                                    <p:cond delay="0"/>
                                  </p:stCondLst>
                                  <p:childTnLst>
                                    <p:animMotion origin="layout" path="M 0 -0.25 L 0 -3.51852E-6 " pathEditMode="relative" rAng="0" ptsTypes="AA">
                                      <p:cBhvr>
                                        <p:cTn id="19" dur="1000" fill="hold"/>
                                        <p:tgtEl>
                                          <p:spTgt spid="132"/>
                                        </p:tgtEl>
                                        <p:attrNameLst>
                                          <p:attrName>ppt_x</p:attrName>
                                          <p:attrName>ppt_y</p:attrName>
                                        </p:attrNameLst>
                                      </p:cBhvr>
                                      <p:rCtr x="0" y="12581"/>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fade">
                                      <p:cBhvr>
                                        <p:cTn id="24" dur="500"/>
                                        <p:tgtEl>
                                          <p:spTgt spid="131"/>
                                        </p:tgtEl>
                                      </p:cBhvr>
                                    </p:animEffect>
                                  </p:childTnLst>
                                </p:cTn>
                              </p:par>
                              <p:par>
                                <p:cTn id="25" presetID="10" presetClass="exit" presetSubtype="0" fill="hold" nodeType="withEffect">
                                  <p:stCondLst>
                                    <p:cond delay="0"/>
                                  </p:stCondLst>
                                  <p:childTnLst>
                                    <p:animEffect transition="out" filter="fade">
                                      <p:cBhvr>
                                        <p:cTn id="26" dur="500"/>
                                        <p:tgtEl>
                                          <p:spTgt spid="132"/>
                                        </p:tgtEl>
                                      </p:cBhvr>
                                    </p:animEffect>
                                    <p:set>
                                      <p:cBhvr>
                                        <p:cTn id="27" dur="1" fill="hold">
                                          <p:stCondLst>
                                            <p:cond delay="499"/>
                                          </p:stCondLst>
                                        </p:cTn>
                                        <p:tgtEl>
                                          <p:spTgt spid="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 name="TLR Cards4-2.jpg" descr="TLR Cards4-2.jpg"/>
          <p:cNvPicPr>
            <a:picLocks noChangeAspect="1"/>
          </p:cNvPicPr>
          <p:nvPr/>
        </p:nvPicPr>
        <p:blipFill>
          <a:blip r:embed="rId3"/>
          <a:stretch>
            <a:fillRect/>
          </a:stretch>
        </p:blipFill>
        <p:spPr>
          <a:xfrm>
            <a:off x="10020299" y="7040224"/>
            <a:ext cx="2989711" cy="4402800"/>
          </a:xfrm>
          <a:prstGeom prst="rect">
            <a:avLst/>
          </a:prstGeom>
          <a:ln w="12700">
            <a:miter lim="400000"/>
          </a:ln>
        </p:spPr>
      </p:pic>
      <p:pic>
        <p:nvPicPr>
          <p:cNvPr id="137" name="TLR Cards7-1.jpg" descr="TLR Cards7-1.jpg"/>
          <p:cNvPicPr>
            <a:picLocks noChangeAspect="1"/>
          </p:cNvPicPr>
          <p:nvPr/>
        </p:nvPicPr>
        <p:blipFill>
          <a:blip r:embed="rId4"/>
          <a:stretch>
            <a:fillRect/>
          </a:stretch>
        </p:blipFill>
        <p:spPr>
          <a:xfrm>
            <a:off x="4449068" y="7040224"/>
            <a:ext cx="2989711" cy="4402800"/>
          </a:xfrm>
          <a:prstGeom prst="rect">
            <a:avLst/>
          </a:prstGeom>
          <a:ln w="12700">
            <a:miter lim="400000"/>
          </a:ln>
        </p:spPr>
      </p:pic>
      <p:pic>
        <p:nvPicPr>
          <p:cNvPr id="138" name="TLR Cards5-1.jpg" descr="TLR Cards5-1.jpg"/>
          <p:cNvPicPr>
            <a:picLocks noChangeAspect="1"/>
          </p:cNvPicPr>
          <p:nvPr/>
        </p:nvPicPr>
        <p:blipFill>
          <a:blip r:embed="rId5"/>
          <a:stretch>
            <a:fillRect/>
          </a:stretch>
        </p:blipFill>
        <p:spPr>
          <a:xfrm>
            <a:off x="4449068" y="1594661"/>
            <a:ext cx="2989711" cy="4402800"/>
          </a:xfrm>
          <a:prstGeom prst="rect">
            <a:avLst/>
          </a:prstGeom>
          <a:ln w="12700">
            <a:miter lim="400000"/>
          </a:ln>
        </p:spPr>
      </p:pic>
      <p:pic>
        <p:nvPicPr>
          <p:cNvPr id="139" name="TLR Cards8.jpg" descr="TLR Cards8.jpg"/>
          <p:cNvPicPr>
            <a:picLocks noChangeAspect="1"/>
          </p:cNvPicPr>
          <p:nvPr/>
        </p:nvPicPr>
        <p:blipFill>
          <a:blip r:embed="rId6"/>
          <a:stretch>
            <a:fillRect/>
          </a:stretch>
        </p:blipFill>
        <p:spPr>
          <a:xfrm rot="5400000">
            <a:off x="17231392" y="7353686"/>
            <a:ext cx="2991600" cy="4405582"/>
          </a:xfrm>
          <a:prstGeom prst="rect">
            <a:avLst/>
          </a:prstGeom>
          <a:ln w="12700">
            <a:miter lim="400000"/>
          </a:ln>
        </p:spPr>
      </p:pic>
      <p:pic>
        <p:nvPicPr>
          <p:cNvPr id="140" name="TLR Cards6.jpg" descr="TLR Cards6.jpg"/>
          <p:cNvPicPr>
            <a:picLocks noChangeAspect="1"/>
          </p:cNvPicPr>
          <p:nvPr/>
        </p:nvPicPr>
        <p:blipFill>
          <a:blip r:embed="rId7"/>
          <a:stretch>
            <a:fillRect/>
          </a:stretch>
        </p:blipFill>
        <p:spPr>
          <a:xfrm>
            <a:off x="15591530" y="1594661"/>
            <a:ext cx="2989711" cy="4402800"/>
          </a:xfrm>
          <a:prstGeom prst="rect">
            <a:avLst/>
          </a:prstGeom>
          <a:ln w="12700">
            <a:miter lim="400000"/>
          </a:ln>
        </p:spPr>
      </p:pic>
      <p:pic>
        <p:nvPicPr>
          <p:cNvPr id="141" name="TLR Cards9-2.jpg" descr="TLR Cards9-2.jpg"/>
          <p:cNvPicPr>
            <a:picLocks noChangeAspect="1"/>
          </p:cNvPicPr>
          <p:nvPr/>
        </p:nvPicPr>
        <p:blipFill>
          <a:blip r:embed="rId8"/>
          <a:stretch>
            <a:fillRect/>
          </a:stretch>
        </p:blipFill>
        <p:spPr>
          <a:xfrm>
            <a:off x="10033000" y="1594661"/>
            <a:ext cx="2989710" cy="4402800"/>
          </a:xfrm>
          <a:prstGeom prst="rect">
            <a:avLst/>
          </a:prstGeom>
          <a:ln w="12700">
            <a:miter lim="400000"/>
          </a:ln>
        </p:spPr>
      </p:pic>
      <p:sp>
        <p:nvSpPr>
          <p:cNvPr id="4" name="Rectangle 3">
            <a:extLst>
              <a:ext uri="{FF2B5EF4-FFF2-40B4-BE49-F238E27FC236}">
                <a16:creationId xmlns:a16="http://schemas.microsoft.com/office/drawing/2014/main" id="{CD611B48-2B90-FCC4-62F2-F5EEFBEA3C8D}"/>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Message And Mission</a:t>
            </a:r>
          </a:p>
        </p:txBody>
      </p:sp>
      <p:sp>
        <p:nvSpPr>
          <p:cNvPr id="5" name="Rectangle 4">
            <a:extLst>
              <a:ext uri="{FF2B5EF4-FFF2-40B4-BE49-F238E27FC236}">
                <a16:creationId xmlns:a16="http://schemas.microsoft.com/office/drawing/2014/main" id="{C15F3DD3-C335-E493-8A10-76717D97B647}"/>
              </a:ext>
            </a:extLst>
          </p:cNvPr>
          <p:cNvSpPr/>
          <p:nvPr/>
        </p:nvSpPr>
        <p:spPr>
          <a:xfrm>
            <a:off x="-1223348" y="12585032"/>
            <a:ext cx="25607348" cy="113096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6" name="TextBox 5">
            <a:extLst>
              <a:ext uri="{FF2B5EF4-FFF2-40B4-BE49-F238E27FC236}">
                <a16:creationId xmlns:a16="http://schemas.microsoft.com/office/drawing/2014/main" id="{3CF6F18C-9138-7311-C4AE-A26FC486B32F}"/>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God Loves Us</a:t>
            </a:r>
            <a:endParaRPr lang="en-GB" sz="8800" dirty="0">
              <a:solidFill>
                <a:schemeClr val="bg1"/>
              </a:solidFill>
            </a:endParaRPr>
          </a:p>
        </p:txBody>
      </p:sp>
      <p:sp>
        <p:nvSpPr>
          <p:cNvPr id="7" name="Oval 6">
            <a:extLst>
              <a:ext uri="{FF2B5EF4-FFF2-40B4-BE49-F238E27FC236}">
                <a16:creationId xmlns:a16="http://schemas.microsoft.com/office/drawing/2014/main" id="{31F17BCC-A2E7-72FE-5D22-487F6296F99C}"/>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13</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fltVal val="0"/>
                                          </p:val>
                                        </p:tav>
                                        <p:tav tm="100000">
                                          <p:val>
                                            <p:strVal val="#ppt_w"/>
                                          </p:val>
                                        </p:tav>
                                      </p:tavLst>
                                    </p:anim>
                                    <p:anim calcmode="lin" valueType="num">
                                      <p:cBhvr>
                                        <p:cTn id="8" dur="500" fill="hold"/>
                                        <p:tgtEl>
                                          <p:spTgt spid="13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138"/>
                                        </p:tgtEl>
                                        <p:attrNameLst>
                                          <p:attrName>style.visibility</p:attrName>
                                        </p:attrNameLst>
                                      </p:cBhvr>
                                      <p:to>
                                        <p:strVal val="visible"/>
                                      </p:to>
                                    </p:set>
                                    <p:anim calcmode="lin" valueType="num">
                                      <p:cBhvr>
                                        <p:cTn id="12" dur="500" fill="hold"/>
                                        <p:tgtEl>
                                          <p:spTgt spid="138"/>
                                        </p:tgtEl>
                                        <p:attrNameLst>
                                          <p:attrName>ppt_w</p:attrName>
                                        </p:attrNameLst>
                                      </p:cBhvr>
                                      <p:tavLst>
                                        <p:tav tm="0">
                                          <p:val>
                                            <p:fltVal val="0"/>
                                          </p:val>
                                        </p:tav>
                                        <p:tav tm="100000">
                                          <p:val>
                                            <p:strVal val="#ppt_w"/>
                                          </p:val>
                                        </p:tav>
                                      </p:tavLst>
                                    </p:anim>
                                    <p:anim calcmode="lin" valueType="num">
                                      <p:cBhvr>
                                        <p:cTn id="13" dur="500" fill="hold"/>
                                        <p:tgtEl>
                                          <p:spTgt spid="13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140"/>
                                        </p:tgtEl>
                                        <p:attrNameLst>
                                          <p:attrName>style.visibility</p:attrName>
                                        </p:attrNameLst>
                                      </p:cBhvr>
                                      <p:to>
                                        <p:strVal val="visible"/>
                                      </p:to>
                                    </p:set>
                                    <p:anim calcmode="lin" valueType="num">
                                      <p:cBhvr>
                                        <p:cTn id="17" dur="500" fill="hold"/>
                                        <p:tgtEl>
                                          <p:spTgt spid="140"/>
                                        </p:tgtEl>
                                        <p:attrNameLst>
                                          <p:attrName>ppt_w</p:attrName>
                                        </p:attrNameLst>
                                      </p:cBhvr>
                                      <p:tavLst>
                                        <p:tav tm="0">
                                          <p:val>
                                            <p:fltVal val="0"/>
                                          </p:val>
                                        </p:tav>
                                        <p:tav tm="100000">
                                          <p:val>
                                            <p:strVal val="#ppt_w"/>
                                          </p:val>
                                        </p:tav>
                                      </p:tavLst>
                                    </p:anim>
                                    <p:anim calcmode="lin" valueType="num">
                                      <p:cBhvr>
                                        <p:cTn id="18" dur="500" fill="hold"/>
                                        <p:tgtEl>
                                          <p:spTgt spid="14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137"/>
                                        </p:tgtEl>
                                        <p:attrNameLst>
                                          <p:attrName>style.visibility</p:attrName>
                                        </p:attrNameLst>
                                      </p:cBhvr>
                                      <p:to>
                                        <p:strVal val="visible"/>
                                      </p:to>
                                    </p:set>
                                    <p:anim calcmode="lin" valueType="num">
                                      <p:cBhvr>
                                        <p:cTn id="22" dur="500" fill="hold"/>
                                        <p:tgtEl>
                                          <p:spTgt spid="137"/>
                                        </p:tgtEl>
                                        <p:attrNameLst>
                                          <p:attrName>ppt_w</p:attrName>
                                        </p:attrNameLst>
                                      </p:cBhvr>
                                      <p:tavLst>
                                        <p:tav tm="0">
                                          <p:val>
                                            <p:fltVal val="0"/>
                                          </p:val>
                                        </p:tav>
                                        <p:tav tm="100000">
                                          <p:val>
                                            <p:strVal val="#ppt_w"/>
                                          </p:val>
                                        </p:tav>
                                      </p:tavLst>
                                    </p:anim>
                                    <p:anim calcmode="lin" valueType="num">
                                      <p:cBhvr>
                                        <p:cTn id="23" dur="500" fill="hold"/>
                                        <p:tgtEl>
                                          <p:spTgt spid="13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139"/>
                                        </p:tgtEl>
                                        <p:attrNameLst>
                                          <p:attrName>style.visibility</p:attrName>
                                        </p:attrNameLst>
                                      </p:cBhvr>
                                      <p:to>
                                        <p:strVal val="visible"/>
                                      </p:to>
                                    </p:set>
                                    <p:anim calcmode="lin" valueType="num">
                                      <p:cBhvr>
                                        <p:cTn id="27" dur="500" fill="hold"/>
                                        <p:tgtEl>
                                          <p:spTgt spid="139"/>
                                        </p:tgtEl>
                                        <p:attrNameLst>
                                          <p:attrName>ppt_w</p:attrName>
                                        </p:attrNameLst>
                                      </p:cBhvr>
                                      <p:tavLst>
                                        <p:tav tm="0">
                                          <p:val>
                                            <p:fltVal val="0"/>
                                          </p:val>
                                        </p:tav>
                                        <p:tav tm="100000">
                                          <p:val>
                                            <p:strVal val="#ppt_w"/>
                                          </p:val>
                                        </p:tav>
                                      </p:tavLst>
                                    </p:anim>
                                    <p:anim calcmode="lin" valueType="num">
                                      <p:cBhvr>
                                        <p:cTn id="28" dur="500" fill="hold"/>
                                        <p:tgtEl>
                                          <p:spTgt spid="139"/>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100"/>
                                  </p:stCondLst>
                                  <p:childTnLst>
                                    <p:animMotion origin="layout" path="M -1.35417E-6 3.88889E-6 L -0.19108 3.88889E-6 " pathEditMode="relative" rAng="0" ptsTypes="AA">
                                      <p:cBhvr>
                                        <p:cTn id="32" dur="1000" fill="hold"/>
                                        <p:tgtEl>
                                          <p:spTgt spid="141"/>
                                        </p:tgtEl>
                                        <p:attrNameLst>
                                          <p:attrName>ppt_x</p:attrName>
                                          <p:attrName>ppt_y</p:attrName>
                                        </p:attrNameLst>
                                      </p:cBhvr>
                                      <p:rCtr x="-9557" y="0"/>
                                    </p:animMotion>
                                  </p:childTnLst>
                                </p:cTn>
                              </p:par>
                            </p:childTnLst>
                          </p:cTn>
                        </p:par>
                        <p:par>
                          <p:cTn id="33" fill="hold">
                            <p:stCondLst>
                              <p:cond delay="1100"/>
                            </p:stCondLst>
                            <p:childTnLst>
                              <p:par>
                                <p:cTn id="34" presetID="-1" presetClass="path" presetSubtype="0" accel="50000" decel="50000" fill="hold" nodeType="afterEffect">
                                  <p:stCondLst>
                                    <p:cond delay="100"/>
                                  </p:stCondLst>
                                  <p:childTnLst>
                                    <p:animMotion origin="layout" path="M -0.19108 3.88889E-6 L -0.18789 0.39733 " pathEditMode="relative" rAng="0" ptsTypes="AA">
                                      <p:cBhvr>
                                        <p:cTn id="35" dur="1000" fill="hold"/>
                                        <p:tgtEl>
                                          <p:spTgt spid="141"/>
                                        </p:tgtEl>
                                        <p:attrNameLst>
                                          <p:attrName>ppt_x</p:attrName>
                                          <p:attrName>ppt_y</p:attrName>
                                        </p:attrNameLst>
                                      </p:cBhvr>
                                      <p:rCtr x="156" y="19861"/>
                                    </p:animMotion>
                                  </p:childTnLst>
                                </p:cTn>
                              </p:par>
                            </p:childTnLst>
                          </p:cTn>
                        </p:par>
                        <p:par>
                          <p:cTn id="36" fill="hold">
                            <p:stCondLst>
                              <p:cond delay="2200"/>
                            </p:stCondLst>
                            <p:childTnLst>
                              <p:par>
                                <p:cTn id="37" presetID="-1" presetClass="path" presetSubtype="0" accel="50000" decel="50000" fill="hold" nodeType="afterEffect">
                                  <p:stCondLst>
                                    <p:cond delay="0"/>
                                  </p:stCondLst>
                                  <p:childTnLst>
                                    <p:animMotion origin="layout" path="M -0.18789 0.39733 L 0.18145 0.39884 " pathEditMode="relative" rAng="0" ptsTypes="AA">
                                      <p:cBhvr>
                                        <p:cTn id="38" dur="1000" fill="hold"/>
                                        <p:tgtEl>
                                          <p:spTgt spid="141"/>
                                        </p:tgtEl>
                                        <p:attrNameLst>
                                          <p:attrName>ppt_x</p:attrName>
                                          <p:attrName>ppt_y</p:attrName>
                                        </p:attrNameLst>
                                      </p:cBhvr>
                                      <p:rCtr x="18464" y="69"/>
                                    </p:animMotion>
                                  </p:childTnLst>
                                </p:cTn>
                              </p:par>
                            </p:childTnLst>
                          </p:cTn>
                        </p:par>
                        <p:par>
                          <p:cTn id="39" fill="hold">
                            <p:stCondLst>
                              <p:cond delay="3200"/>
                            </p:stCondLst>
                            <p:childTnLst>
                              <p:par>
                                <p:cTn id="40" presetID="8" presetClass="emph" presetSubtype="0" accel="50000" decel="50000" fill="hold" grpId="1" nodeType="afterEffect">
                                  <p:stCondLst>
                                    <p:cond delay="0"/>
                                  </p:stCondLst>
                                  <p:childTnLst>
                                    <p:animRot by="-5400000">
                                      <p:cBhvr>
                                        <p:cTn id="41" dur="500" fill="hold"/>
                                        <p:tgtEl>
                                          <p:spTgt spid="139"/>
                                        </p:tgtEl>
                                        <p:attrNameLst>
                                          <p:attrName>r</p:attrName>
                                        </p:attrNameLst>
                                      </p:cBhvr>
                                    </p:animRot>
                                  </p:childTnLst>
                                </p:cTn>
                              </p:par>
                            </p:childTnLst>
                          </p:cTn>
                        </p:par>
                        <p:par>
                          <p:cTn id="42" fill="hold">
                            <p:stCondLst>
                              <p:cond delay="3700"/>
                            </p:stCondLst>
                            <p:childTnLst>
                              <p:par>
                                <p:cTn id="43" presetID="-1" presetClass="path" presetSubtype="0" accel="50000" decel="50000" fill="hold" nodeType="afterEffect">
                                  <p:stCondLst>
                                    <p:cond delay="400"/>
                                  </p:stCondLst>
                                  <p:childTnLst>
                                    <p:animMotion origin="layout" path="M 0.18144 0.39885 L -0.00052 3.88889E-6 " pathEditMode="relative" rAng="0" ptsTypes="AA">
                                      <p:cBhvr>
                                        <p:cTn id="44" dur="1000" fill="hold"/>
                                        <p:tgtEl>
                                          <p:spTgt spid="141"/>
                                        </p:tgtEl>
                                        <p:attrNameLst>
                                          <p:attrName>ppt_x</p:attrName>
                                          <p:attrName>ppt_y</p:attrName>
                                        </p:attrNameLst>
                                      </p:cBhvr>
                                      <p:rCtr x="-9036" y="-20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advAuto="0"/>
      <p:bldP spid="137" grpId="0" animBg="1" advAuto="0"/>
      <p:bldP spid="138" grpId="0" animBg="1" advAuto="0"/>
      <p:bldP spid="139" grpId="0" animBg="1" advAuto="0"/>
      <p:bldP spid="139" grpId="1" animBg="1" advAuto="0"/>
      <p:bldP spid="14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 name="TLR Cards4-2.jpg" descr="TLR Cards4-2.jpg"/>
          <p:cNvPicPr>
            <a:picLocks noChangeAspect="1"/>
          </p:cNvPicPr>
          <p:nvPr/>
        </p:nvPicPr>
        <p:blipFill>
          <a:blip r:embed="rId3"/>
          <a:stretch>
            <a:fillRect/>
          </a:stretch>
        </p:blipFill>
        <p:spPr>
          <a:xfrm>
            <a:off x="10020299" y="7040224"/>
            <a:ext cx="2989711" cy="4402800"/>
          </a:xfrm>
          <a:prstGeom prst="rect">
            <a:avLst/>
          </a:prstGeom>
          <a:ln w="12700">
            <a:miter lim="400000"/>
          </a:ln>
        </p:spPr>
      </p:pic>
      <p:pic>
        <p:nvPicPr>
          <p:cNvPr id="137" name="TLR Cards7-1.jpg" descr="TLR Cards7-1.jpg"/>
          <p:cNvPicPr>
            <a:picLocks noChangeAspect="1"/>
          </p:cNvPicPr>
          <p:nvPr/>
        </p:nvPicPr>
        <p:blipFill>
          <a:blip r:embed="rId4"/>
          <a:stretch>
            <a:fillRect/>
          </a:stretch>
        </p:blipFill>
        <p:spPr>
          <a:xfrm>
            <a:off x="4449068" y="7040224"/>
            <a:ext cx="2989711" cy="4402800"/>
          </a:xfrm>
          <a:prstGeom prst="rect">
            <a:avLst/>
          </a:prstGeom>
          <a:ln w="12700">
            <a:miter lim="400000"/>
          </a:ln>
        </p:spPr>
      </p:pic>
      <p:pic>
        <p:nvPicPr>
          <p:cNvPr id="138" name="TLR Cards5-1.jpg" descr="TLR Cards5-1.jpg"/>
          <p:cNvPicPr>
            <a:picLocks noChangeAspect="1"/>
          </p:cNvPicPr>
          <p:nvPr/>
        </p:nvPicPr>
        <p:blipFill>
          <a:blip r:embed="rId5"/>
          <a:stretch>
            <a:fillRect/>
          </a:stretch>
        </p:blipFill>
        <p:spPr>
          <a:xfrm>
            <a:off x="4449068" y="1594661"/>
            <a:ext cx="2989711" cy="4402800"/>
          </a:xfrm>
          <a:prstGeom prst="rect">
            <a:avLst/>
          </a:prstGeom>
          <a:ln w="12700">
            <a:miter lim="400000"/>
          </a:ln>
        </p:spPr>
      </p:pic>
      <p:pic>
        <p:nvPicPr>
          <p:cNvPr id="139" name="TLR Cards8.jpg" descr="TLR Cards8.jpg"/>
          <p:cNvPicPr>
            <a:picLocks noChangeAspect="1"/>
          </p:cNvPicPr>
          <p:nvPr/>
        </p:nvPicPr>
        <p:blipFill>
          <a:blip r:embed="rId6"/>
          <a:stretch>
            <a:fillRect/>
          </a:stretch>
        </p:blipFill>
        <p:spPr>
          <a:xfrm>
            <a:off x="17231392" y="7353686"/>
            <a:ext cx="2991600" cy="4405582"/>
          </a:xfrm>
          <a:prstGeom prst="rect">
            <a:avLst/>
          </a:prstGeom>
          <a:ln w="12700">
            <a:miter lim="400000"/>
          </a:ln>
        </p:spPr>
      </p:pic>
      <p:pic>
        <p:nvPicPr>
          <p:cNvPr id="140" name="TLR Cards6.jpg" descr="TLR Cards6.jpg"/>
          <p:cNvPicPr>
            <a:picLocks noChangeAspect="1"/>
          </p:cNvPicPr>
          <p:nvPr/>
        </p:nvPicPr>
        <p:blipFill>
          <a:blip r:embed="rId7"/>
          <a:stretch>
            <a:fillRect/>
          </a:stretch>
        </p:blipFill>
        <p:spPr>
          <a:xfrm>
            <a:off x="15591530" y="1594661"/>
            <a:ext cx="2989711" cy="4402800"/>
          </a:xfrm>
          <a:prstGeom prst="rect">
            <a:avLst/>
          </a:prstGeom>
          <a:ln w="12700">
            <a:miter lim="400000"/>
          </a:ln>
        </p:spPr>
      </p:pic>
      <p:pic>
        <p:nvPicPr>
          <p:cNvPr id="141" name="TLR Cards9-2.jpg" descr="TLR Cards9-2.jpg"/>
          <p:cNvPicPr>
            <a:picLocks noChangeAspect="1"/>
          </p:cNvPicPr>
          <p:nvPr/>
        </p:nvPicPr>
        <p:blipFill>
          <a:blip r:embed="rId8"/>
          <a:stretch>
            <a:fillRect/>
          </a:stretch>
        </p:blipFill>
        <p:spPr>
          <a:xfrm>
            <a:off x="10033000" y="1594661"/>
            <a:ext cx="2989710" cy="4402800"/>
          </a:xfrm>
          <a:prstGeom prst="rect">
            <a:avLst/>
          </a:prstGeom>
          <a:ln w="12700">
            <a:miter lim="400000"/>
          </a:ln>
        </p:spPr>
      </p:pic>
      <p:pic>
        <p:nvPicPr>
          <p:cNvPr id="2" name="TLR Cards11.jpg" descr="TLR Cards11.jpg">
            <a:extLst>
              <a:ext uri="{FF2B5EF4-FFF2-40B4-BE49-F238E27FC236}">
                <a16:creationId xmlns:a16="http://schemas.microsoft.com/office/drawing/2014/main" id="{2058BBCC-7333-9317-4AF8-6EF63C4AD6C9}"/>
              </a:ext>
            </a:extLst>
          </p:cNvPr>
          <p:cNvPicPr>
            <a:picLocks noChangeAspect="1"/>
          </p:cNvPicPr>
          <p:nvPr/>
        </p:nvPicPr>
        <p:blipFill>
          <a:blip r:embed="rId9"/>
          <a:stretch>
            <a:fillRect/>
          </a:stretch>
        </p:blipFill>
        <p:spPr>
          <a:xfrm>
            <a:off x="10007600" y="1584772"/>
            <a:ext cx="2989711" cy="4402800"/>
          </a:xfrm>
          <a:prstGeom prst="rect">
            <a:avLst/>
          </a:prstGeom>
          <a:ln w="12700">
            <a:miter lim="400000"/>
          </a:ln>
        </p:spPr>
      </p:pic>
      <p:sp>
        <p:nvSpPr>
          <p:cNvPr id="4" name="Rectangle 3">
            <a:extLst>
              <a:ext uri="{FF2B5EF4-FFF2-40B4-BE49-F238E27FC236}">
                <a16:creationId xmlns:a16="http://schemas.microsoft.com/office/drawing/2014/main" id="{CD611B48-2B90-FCC4-62F2-F5EEFBEA3C8D}"/>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Death And Life</a:t>
            </a:r>
          </a:p>
        </p:txBody>
      </p:sp>
      <p:sp>
        <p:nvSpPr>
          <p:cNvPr id="5" name="Rectangle 4">
            <a:extLst>
              <a:ext uri="{FF2B5EF4-FFF2-40B4-BE49-F238E27FC236}">
                <a16:creationId xmlns:a16="http://schemas.microsoft.com/office/drawing/2014/main" id="{C15F3DD3-C335-E493-8A10-76717D97B647}"/>
              </a:ext>
            </a:extLst>
          </p:cNvPr>
          <p:cNvSpPr/>
          <p:nvPr/>
        </p:nvSpPr>
        <p:spPr>
          <a:xfrm>
            <a:off x="-1223348" y="12585032"/>
            <a:ext cx="25607348" cy="113096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6" name="TextBox 5">
            <a:extLst>
              <a:ext uri="{FF2B5EF4-FFF2-40B4-BE49-F238E27FC236}">
                <a16:creationId xmlns:a16="http://schemas.microsoft.com/office/drawing/2014/main" id="{3CF6F18C-9138-7311-C4AE-A26FC486B32F}"/>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God Loves Us</a:t>
            </a:r>
            <a:endParaRPr lang="en-GB" sz="8800" dirty="0">
              <a:solidFill>
                <a:schemeClr val="bg1"/>
              </a:solidFill>
            </a:endParaRPr>
          </a:p>
        </p:txBody>
      </p:sp>
      <p:sp>
        <p:nvSpPr>
          <p:cNvPr id="7" name="Oval 6">
            <a:extLst>
              <a:ext uri="{FF2B5EF4-FFF2-40B4-BE49-F238E27FC236}">
                <a16:creationId xmlns:a16="http://schemas.microsoft.com/office/drawing/2014/main" id="{31F17BCC-A2E7-72FE-5D22-487F6296F99C}"/>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14</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187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0"/>
                                        </p:tgtEl>
                                        <p:attrNameLst>
                                          <p:attrName>r</p:attrName>
                                        </p:attrNameLst>
                                      </p:cBhvr>
                                    </p:animRot>
                                    <p:animRot by="-240000">
                                      <p:cBhvr>
                                        <p:cTn id="7" dur="200" fill="hold">
                                          <p:stCondLst>
                                            <p:cond delay="200"/>
                                          </p:stCondLst>
                                        </p:cTn>
                                        <p:tgtEl>
                                          <p:spTgt spid="140"/>
                                        </p:tgtEl>
                                        <p:attrNameLst>
                                          <p:attrName>r</p:attrName>
                                        </p:attrNameLst>
                                      </p:cBhvr>
                                    </p:animRot>
                                    <p:animRot by="240000">
                                      <p:cBhvr>
                                        <p:cTn id="8" dur="200" fill="hold">
                                          <p:stCondLst>
                                            <p:cond delay="400"/>
                                          </p:stCondLst>
                                        </p:cTn>
                                        <p:tgtEl>
                                          <p:spTgt spid="140"/>
                                        </p:tgtEl>
                                        <p:attrNameLst>
                                          <p:attrName>r</p:attrName>
                                        </p:attrNameLst>
                                      </p:cBhvr>
                                    </p:animRot>
                                    <p:animRot by="-240000">
                                      <p:cBhvr>
                                        <p:cTn id="9" dur="200" fill="hold">
                                          <p:stCondLst>
                                            <p:cond delay="600"/>
                                          </p:stCondLst>
                                        </p:cTn>
                                        <p:tgtEl>
                                          <p:spTgt spid="140"/>
                                        </p:tgtEl>
                                        <p:attrNameLst>
                                          <p:attrName>r</p:attrName>
                                        </p:attrNameLst>
                                      </p:cBhvr>
                                    </p:animRot>
                                    <p:animRot by="120000">
                                      <p:cBhvr>
                                        <p:cTn id="10" dur="200" fill="hold">
                                          <p:stCondLst>
                                            <p:cond delay="800"/>
                                          </p:stCondLst>
                                        </p:cTn>
                                        <p:tgtEl>
                                          <p:spTgt spid="1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500"/>
                                  </p:stCondLst>
                                  <p:iterate>
                                    <p:tmAbs val="0"/>
                                  </p:iterate>
                                  <p:childTnLst>
                                    <p:set>
                                      <p:cBhvr>
                                        <p:cTn id="14" fill="hold"/>
                                        <p:tgtEl>
                                          <p:spTgt spid="2"/>
                                        </p:tgtEl>
                                        <p:attrNameLst>
                                          <p:attrName>style.visibility</p:attrName>
                                        </p:attrNameLst>
                                      </p:cBhvr>
                                      <p:to>
                                        <p:strVal val="visible"/>
                                      </p:to>
                                    </p:set>
                                    <p:animEffect transition="in" filter="fade">
                                      <p:cBhvr>
                                        <p:cTn id="15" dur="1000"/>
                                        <p:tgtEl>
                                          <p:spTgt spid="2"/>
                                        </p:tgtEl>
                                      </p:cBhvr>
                                    </p:animEffect>
                                  </p:childTnLst>
                                </p:cTn>
                              </p:par>
                              <p:par>
                                <p:cTn id="16" presetID="9" presetClass="exit" presetSubtype="0" fill="hold" nodeType="withEffect">
                                  <p:stCondLst>
                                    <p:cond delay="500"/>
                                  </p:stCondLst>
                                  <p:childTnLst>
                                    <p:animEffect transition="out" filter="dissolve">
                                      <p:cBhvr>
                                        <p:cTn id="17" dur="500"/>
                                        <p:tgtEl>
                                          <p:spTgt spid="141"/>
                                        </p:tgtEl>
                                      </p:cBhvr>
                                    </p:animEffect>
                                    <p:set>
                                      <p:cBhvr>
                                        <p:cTn id="18" dur="1" fill="hold">
                                          <p:stCondLst>
                                            <p:cond delay="499"/>
                                          </p:stCondLst>
                                        </p:cTn>
                                        <p:tgtEl>
                                          <p:spTgt spid="1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0"/>
                                        </p:tgtEl>
                                      </p:cBhvr>
                                    </p:animEffect>
                                    <p:set>
                                      <p:cBhvr>
                                        <p:cTn id="23" dur="1" fill="hold">
                                          <p:stCondLst>
                                            <p:cond delay="499"/>
                                          </p:stCondLst>
                                        </p:cTn>
                                        <p:tgtEl>
                                          <p:spTgt spid="14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8"/>
                                        </p:tgtEl>
                                      </p:cBhvr>
                                    </p:animEffect>
                                    <p:set>
                                      <p:cBhvr>
                                        <p:cTn id="26" dur="1" fill="hold">
                                          <p:stCondLst>
                                            <p:cond delay="499"/>
                                          </p:stCondLst>
                                        </p:cTn>
                                        <p:tgtEl>
                                          <p:spTgt spid="13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7"/>
                                        </p:tgtEl>
                                      </p:cBhvr>
                                    </p:animEffect>
                                    <p:set>
                                      <p:cBhvr>
                                        <p:cTn id="29" dur="1" fill="hold">
                                          <p:stCondLst>
                                            <p:cond delay="499"/>
                                          </p:stCondLst>
                                        </p:cTn>
                                        <p:tgtEl>
                                          <p:spTgt spid="13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6"/>
                                        </p:tgtEl>
                                      </p:cBhvr>
                                    </p:animEffect>
                                    <p:set>
                                      <p:cBhvr>
                                        <p:cTn id="32" dur="1" fill="hold">
                                          <p:stCondLst>
                                            <p:cond delay="499"/>
                                          </p:stCondLst>
                                        </p:cTn>
                                        <p:tgtEl>
                                          <p:spTgt spid="13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9"/>
                                        </p:tgtEl>
                                      </p:cBhvr>
                                    </p:animEffect>
                                    <p:set>
                                      <p:cBhvr>
                                        <p:cTn id="35" dur="1" fill="hold">
                                          <p:stCondLst>
                                            <p:cond delay="499"/>
                                          </p:stCondLst>
                                        </p:cTn>
                                        <p:tgtEl>
                                          <p:spTgt spid="139"/>
                                        </p:tgtEl>
                                        <p:attrNameLst>
                                          <p:attrName>style.visibility</p:attrName>
                                        </p:attrNameLst>
                                      </p:cBhvr>
                                      <p:to>
                                        <p:strVal val="hidden"/>
                                      </p:to>
                                    </p:set>
                                  </p:childTnLst>
                                </p:cTn>
                              </p:par>
                            </p:childTnLst>
                          </p:cTn>
                        </p:par>
                        <p:par>
                          <p:cTn id="36" fill="hold">
                            <p:stCondLst>
                              <p:cond delay="500"/>
                            </p:stCondLst>
                            <p:childTnLst>
                              <p:par>
                                <p:cTn id="37" presetID="42" presetClass="path" presetSubtype="0" accel="50000" decel="50000" autoRev="1" fill="hold" nodeType="afterEffect">
                                  <p:stCondLst>
                                    <p:cond delay="0"/>
                                  </p:stCondLst>
                                  <p:childTnLst>
                                    <p:animMotion origin="layout" path="M 3.125E-7 -1.66667E-6 L 3.125E-7 0.88843 " pathEditMode="relative" rAng="0" ptsTypes="AA">
                                      <p:cBhvr>
                                        <p:cTn id="38" dur="2000" fill="hold"/>
                                        <p:tgtEl>
                                          <p:spTgt spid="2"/>
                                        </p:tgtEl>
                                        <p:attrNameLst>
                                          <p:attrName>ppt_x</p:attrName>
                                          <p:attrName>ppt_y</p:attrName>
                                        </p:attrNameLst>
                                      </p:cBhvr>
                                      <p:rCtr x="0" y="4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 name="TLR Cards2-2.jpg" descr="TLR Cards2-2.jpg"/>
          <p:cNvPicPr>
            <a:picLocks noChangeAspect="1"/>
          </p:cNvPicPr>
          <p:nvPr/>
        </p:nvPicPr>
        <p:blipFill>
          <a:blip r:embed="rId3"/>
          <a:srcRect t="947" b="947"/>
          <a:stretch>
            <a:fillRect/>
          </a:stretch>
        </p:blipFill>
        <p:spPr>
          <a:xfrm>
            <a:off x="16900157" y="1255928"/>
            <a:ext cx="3047531" cy="4402903"/>
          </a:xfrm>
          <a:prstGeom prst="rect">
            <a:avLst/>
          </a:prstGeom>
          <a:ln w="12700">
            <a:miter lim="400000"/>
          </a:ln>
        </p:spPr>
      </p:pic>
      <p:pic>
        <p:nvPicPr>
          <p:cNvPr id="98" name="TLR Cards2-2.jpg" descr="TLR Cards2-2.jpg"/>
          <p:cNvPicPr>
            <a:picLocks noChangeAspect="1"/>
          </p:cNvPicPr>
          <p:nvPr/>
        </p:nvPicPr>
        <p:blipFill>
          <a:blip r:embed="rId3"/>
          <a:srcRect t="947" b="947"/>
          <a:stretch>
            <a:fillRect/>
          </a:stretch>
        </p:blipFill>
        <p:spPr>
          <a:xfrm>
            <a:off x="10497204" y="1255983"/>
            <a:ext cx="3047531" cy="4402903"/>
          </a:xfrm>
          <a:prstGeom prst="rect">
            <a:avLst/>
          </a:prstGeom>
          <a:ln w="12700">
            <a:miter lim="400000"/>
          </a:ln>
        </p:spPr>
      </p:pic>
      <p:pic>
        <p:nvPicPr>
          <p:cNvPr id="99" name="TLR Cards14.jpg" descr="TLR Cards14.jpg"/>
          <p:cNvPicPr>
            <a:picLocks noChangeAspect="1"/>
          </p:cNvPicPr>
          <p:nvPr/>
        </p:nvPicPr>
        <p:blipFill>
          <a:blip r:embed="rId4"/>
          <a:srcRect t="925" b="925"/>
          <a:stretch>
            <a:fillRect/>
          </a:stretch>
        </p:blipFill>
        <p:spPr>
          <a:xfrm>
            <a:off x="16900156" y="7530495"/>
            <a:ext cx="3047531" cy="4404834"/>
          </a:xfrm>
          <a:prstGeom prst="rect">
            <a:avLst/>
          </a:prstGeom>
          <a:ln w="12700">
            <a:miter lim="400000"/>
          </a:ln>
        </p:spPr>
      </p:pic>
      <p:pic>
        <p:nvPicPr>
          <p:cNvPr id="100" name="TLR Cards14.jpg" descr="TLR Cards14.jpg"/>
          <p:cNvPicPr>
            <a:picLocks noChangeAspect="1"/>
          </p:cNvPicPr>
          <p:nvPr/>
        </p:nvPicPr>
        <p:blipFill>
          <a:blip r:embed="rId4"/>
          <a:srcRect t="925" b="925"/>
          <a:stretch>
            <a:fillRect/>
          </a:stretch>
        </p:blipFill>
        <p:spPr>
          <a:xfrm>
            <a:off x="10497204" y="7532586"/>
            <a:ext cx="3047530" cy="4404834"/>
          </a:xfrm>
          <a:prstGeom prst="rect">
            <a:avLst/>
          </a:prstGeom>
          <a:ln w="12700">
            <a:miter lim="400000"/>
          </a:ln>
        </p:spPr>
      </p:pic>
      <p:pic>
        <p:nvPicPr>
          <p:cNvPr id="102" name="TLR Cards2-2.jpg" descr="TLR Cards2-2.jpg"/>
          <p:cNvPicPr>
            <a:picLocks noChangeAspect="1"/>
          </p:cNvPicPr>
          <p:nvPr/>
        </p:nvPicPr>
        <p:blipFill>
          <a:blip r:embed="rId3"/>
          <a:srcRect t="947" b="947"/>
          <a:stretch>
            <a:fillRect/>
          </a:stretch>
        </p:blipFill>
        <p:spPr>
          <a:xfrm>
            <a:off x="4094252" y="1255928"/>
            <a:ext cx="3047531" cy="4402904"/>
          </a:xfrm>
          <a:prstGeom prst="rect">
            <a:avLst/>
          </a:prstGeom>
          <a:ln w="12700">
            <a:miter lim="400000"/>
          </a:ln>
        </p:spPr>
      </p:pic>
      <p:pic>
        <p:nvPicPr>
          <p:cNvPr id="2" name="TLR Cards14.jpg" descr="TLR Cards14.jpg">
            <a:extLst>
              <a:ext uri="{FF2B5EF4-FFF2-40B4-BE49-F238E27FC236}">
                <a16:creationId xmlns:a16="http://schemas.microsoft.com/office/drawing/2014/main" id="{0FD89554-8A29-096F-0C1E-E8F4DF185F58}"/>
              </a:ext>
            </a:extLst>
          </p:cNvPr>
          <p:cNvPicPr>
            <a:picLocks noChangeAspect="1"/>
          </p:cNvPicPr>
          <p:nvPr/>
        </p:nvPicPr>
        <p:blipFill>
          <a:blip r:embed="rId4"/>
          <a:srcRect t="925" b="925"/>
          <a:stretch>
            <a:fillRect/>
          </a:stretch>
        </p:blipFill>
        <p:spPr>
          <a:xfrm>
            <a:off x="4094252" y="7532587"/>
            <a:ext cx="3047530" cy="4404834"/>
          </a:xfrm>
          <a:prstGeom prst="rect">
            <a:avLst/>
          </a:prstGeom>
          <a:ln w="12700">
            <a:miter lim="400000"/>
          </a:ln>
        </p:spPr>
      </p:pic>
      <p:sp>
        <p:nvSpPr>
          <p:cNvPr id="5" name="Rectangle 4">
            <a:extLst>
              <a:ext uri="{FF2B5EF4-FFF2-40B4-BE49-F238E27FC236}">
                <a16:creationId xmlns:a16="http://schemas.microsoft.com/office/drawing/2014/main" id="{84186D71-7B9E-D026-DA18-EA7F7DC22E3B}"/>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6" name="Oval 2">
            <a:extLst>
              <a:ext uri="{FF2B5EF4-FFF2-40B4-BE49-F238E27FC236}">
                <a16:creationId xmlns:a16="http://schemas.microsoft.com/office/drawing/2014/main" id="{48E12C2B-1A28-ED54-085E-ACD887F957A6}"/>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rgbClr val="000000"/>
                </a:solidFill>
                <a:effectLst/>
                <a:latin typeface="Calibri" panose="020F0502020204030204" pitchFamily="34" charset="0"/>
              </a:rPr>
              <a:t>1</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3F39B6C5-AA07-C036-7B66-D31D9D61B0B2}"/>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8" name="Rectangle 7">
            <a:extLst>
              <a:ext uri="{FF2B5EF4-FFF2-40B4-BE49-F238E27FC236}">
                <a16:creationId xmlns:a16="http://schemas.microsoft.com/office/drawing/2014/main" id="{97F66895-DC07-3D8F-D015-7E9ADFCA76CB}"/>
              </a:ext>
            </a:extLst>
          </p:cNvPr>
          <p:cNvSpPr/>
          <p:nvPr/>
        </p:nvSpPr>
        <p:spPr>
          <a:xfrm>
            <a:off x="0" y="-4619"/>
            <a:ext cx="5764696"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Chess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98"/>
                                        </p:tgtEl>
                                        <p:attrNameLst>
                                          <p:attrName>style.visibility</p:attrName>
                                        </p:attrNameLst>
                                      </p:cBhvr>
                                      <p:to>
                                        <p:strVal val="visible"/>
                                      </p:to>
                                    </p:set>
                                    <p:anim calcmode="lin" valueType="num">
                                      <p:cBhvr>
                                        <p:cTn id="12" dur="500" fill="hold"/>
                                        <p:tgtEl>
                                          <p:spTgt spid="98"/>
                                        </p:tgtEl>
                                        <p:attrNameLst>
                                          <p:attrName>ppt_w</p:attrName>
                                        </p:attrNameLst>
                                      </p:cBhvr>
                                      <p:tavLst>
                                        <p:tav tm="0">
                                          <p:val>
                                            <p:fltVal val="0"/>
                                          </p:val>
                                        </p:tav>
                                        <p:tav tm="100000">
                                          <p:val>
                                            <p:strVal val="#ppt_w"/>
                                          </p:val>
                                        </p:tav>
                                      </p:tavLst>
                                    </p:anim>
                                    <p:anim calcmode="lin" valueType="num">
                                      <p:cBhvr>
                                        <p:cTn id="13" dur="500" fill="hold"/>
                                        <p:tgtEl>
                                          <p:spTgt spid="9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97"/>
                                        </p:tgtEl>
                                        <p:attrNameLst>
                                          <p:attrName>style.visibility</p:attrName>
                                        </p:attrNameLst>
                                      </p:cBhvr>
                                      <p:to>
                                        <p:strVal val="visible"/>
                                      </p:to>
                                    </p:set>
                                    <p:anim calcmode="lin" valueType="num">
                                      <p:cBhvr>
                                        <p:cTn id="17" dur="500" fill="hold"/>
                                        <p:tgtEl>
                                          <p:spTgt spid="97"/>
                                        </p:tgtEl>
                                        <p:attrNameLst>
                                          <p:attrName>ppt_w</p:attrName>
                                        </p:attrNameLst>
                                      </p:cBhvr>
                                      <p:tavLst>
                                        <p:tav tm="0">
                                          <p:val>
                                            <p:fltVal val="0"/>
                                          </p:val>
                                        </p:tav>
                                        <p:tav tm="100000">
                                          <p:val>
                                            <p:strVal val="#ppt_w"/>
                                          </p:val>
                                        </p:tav>
                                      </p:tavLst>
                                    </p:anim>
                                    <p:anim calcmode="lin" valueType="num">
                                      <p:cBhvr>
                                        <p:cTn id="18" dur="500" fill="hold"/>
                                        <p:tgtEl>
                                          <p:spTgt spid="9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iterate>
                                    <p:tmAbs val="0"/>
                                  </p:iterate>
                                  <p:childTnLst>
                                    <p:set>
                                      <p:cBhvr>
                                        <p:cTn id="31" fill="hold"/>
                                        <p:tgtEl>
                                          <p:spTgt spid="99"/>
                                        </p:tgtEl>
                                        <p:attrNameLst>
                                          <p:attrName>style.visibility</p:attrName>
                                        </p:attrNameLst>
                                      </p:cBhvr>
                                      <p:to>
                                        <p:strVal val="visible"/>
                                      </p:to>
                                    </p:set>
                                    <p:anim calcmode="lin" valueType="num">
                                      <p:cBhvr>
                                        <p:cTn id="32" dur="500" fill="hold"/>
                                        <p:tgtEl>
                                          <p:spTgt spid="99"/>
                                        </p:tgtEl>
                                        <p:attrNameLst>
                                          <p:attrName>ppt_w</p:attrName>
                                        </p:attrNameLst>
                                      </p:cBhvr>
                                      <p:tavLst>
                                        <p:tav tm="0">
                                          <p:val>
                                            <p:fltVal val="0"/>
                                          </p:val>
                                        </p:tav>
                                        <p:tav tm="100000">
                                          <p:val>
                                            <p:strVal val="#ppt_w"/>
                                          </p:val>
                                        </p:tav>
                                      </p:tavLst>
                                    </p:anim>
                                    <p:anim calcmode="lin" valueType="num">
                                      <p:cBhvr>
                                        <p:cTn id="33" dur="500" fill="hold"/>
                                        <p:tgtEl>
                                          <p:spTgt spid="99"/>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3.64583E-6 -3.33333E-6 L 0.00033 0.04792 " pathEditMode="relative" rAng="0" ptsTypes="AA">
                                      <p:cBhvr>
                                        <p:cTn id="37" dur="1000" fill="hold"/>
                                        <p:tgtEl>
                                          <p:spTgt spid="102"/>
                                        </p:tgtEl>
                                        <p:attrNameLst>
                                          <p:attrName>ppt_x</p:attrName>
                                          <p:attrName>ppt_y</p:attrName>
                                        </p:attrNameLst>
                                      </p:cBhvr>
                                      <p:rCtr x="13" y="2396"/>
                                    </p:animMotion>
                                  </p:childTnLst>
                                </p:cTn>
                              </p:par>
                            </p:childTnLst>
                          </p:cTn>
                        </p:par>
                      </p:childTnLst>
                    </p:cTn>
                  </p:par>
                  <p:par>
                    <p:cTn id="38" fill="hold">
                      <p:stCondLst>
                        <p:cond delay="indefinite"/>
                      </p:stCondLst>
                      <p:childTnLst>
                        <p:par>
                          <p:cTn id="39" fill="hold">
                            <p:stCondLst>
                              <p:cond delay="0"/>
                            </p:stCondLst>
                            <p:childTnLst>
                              <p:par>
                                <p:cTn id="40" presetID="-1" presetClass="path" presetSubtype="0" accel="50000" decel="50000" fill="hold" nodeType="clickEffect">
                                  <p:stCondLst>
                                    <p:cond delay="0"/>
                                  </p:stCondLst>
                                  <p:childTnLst>
                                    <p:animMotion origin="layout" path="M -1.97917E-6 -2.22222E-6 L -1.97917E-6 -0.07789 " pathEditMode="relative" rAng="0" ptsTypes="AA">
                                      <p:cBhvr>
                                        <p:cTn id="41" dur="1000" fill="hold"/>
                                        <p:tgtEl>
                                          <p:spTgt spid="2"/>
                                        </p:tgtEl>
                                        <p:attrNameLst>
                                          <p:attrName>ppt_x</p:attrName>
                                          <p:attrName>ppt_y</p:attrName>
                                        </p:attrNameLst>
                                      </p:cBhvr>
                                      <p:rCtr x="0" y="-3900"/>
                                    </p:animMotion>
                                  </p:childTnLst>
                                </p:cTn>
                              </p:par>
                            </p:childTnLst>
                          </p:cTn>
                        </p:par>
                      </p:childTnLst>
                    </p:cTn>
                  </p:par>
                  <p:par>
                    <p:cTn id="42" fill="hold">
                      <p:stCondLst>
                        <p:cond delay="indefinite"/>
                      </p:stCondLst>
                      <p:childTnLst>
                        <p:par>
                          <p:cTn id="43" fill="hold">
                            <p:stCondLst>
                              <p:cond delay="0"/>
                            </p:stCondLst>
                            <p:childTnLst>
                              <p:par>
                                <p:cTn id="44" presetID="-1" presetClass="path" presetSubtype="0" accel="50000" decel="50000" fill="hold" nodeType="clickEffect">
                                  <p:stCondLst>
                                    <p:cond delay="0"/>
                                  </p:stCondLst>
                                  <p:childTnLst>
                                    <p:animMotion origin="layout" path="M 1.25E-6 -3.33333E-6 L -0.00059 0.04352 " pathEditMode="relative" rAng="0" ptsTypes="AA">
                                      <p:cBhvr>
                                        <p:cTn id="45" dur="1000" fill="hold"/>
                                        <p:tgtEl>
                                          <p:spTgt spid="98"/>
                                        </p:tgtEl>
                                        <p:attrNameLst>
                                          <p:attrName>ppt_x</p:attrName>
                                          <p:attrName>ppt_y</p:attrName>
                                        </p:attrNameLst>
                                      </p:cBhvr>
                                      <p:rCtr x="-33" y="2176"/>
                                    </p:animMotion>
                                  </p:childTnLst>
                                </p:cTn>
                              </p:par>
                            </p:childTnLst>
                          </p:cTn>
                        </p:par>
                      </p:childTnLst>
                    </p:cTn>
                  </p:par>
                  <p:par>
                    <p:cTn id="46" fill="hold">
                      <p:stCondLst>
                        <p:cond delay="indefinite"/>
                      </p:stCondLst>
                      <p:childTnLst>
                        <p:par>
                          <p:cTn id="47" fill="hold">
                            <p:stCondLst>
                              <p:cond delay="0"/>
                            </p:stCondLst>
                            <p:childTnLst>
                              <p:par>
                                <p:cTn id="48" presetID="-1" presetClass="path" presetSubtype="0" accel="50000" decel="50000" fill="hold" nodeType="clickEffect">
                                  <p:stCondLst>
                                    <p:cond delay="0"/>
                                  </p:stCondLst>
                                  <p:childTnLst>
                                    <p:animMotion origin="layout" path="M 2.91667E-6 -2.22222E-6 L 2.91667E-6 -0.07789 " pathEditMode="relative" rAng="0" ptsTypes="AA">
                                      <p:cBhvr>
                                        <p:cTn id="49" dur="1000" fill="hold"/>
                                        <p:tgtEl>
                                          <p:spTgt spid="100"/>
                                        </p:tgtEl>
                                        <p:attrNameLst>
                                          <p:attrName>ppt_x</p:attrName>
                                          <p:attrName>ppt_y</p:attrName>
                                        </p:attrNameLst>
                                      </p:cBhvr>
                                      <p:rCtr x="0" y="-3900"/>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3.64583E-6 -0.07789 L -0.00052 -0.37349 " pathEditMode="relative" rAng="0" ptsTypes="AA">
                                      <p:cBhvr>
                                        <p:cTn id="53" dur="2000" fill="hold"/>
                                        <p:tgtEl>
                                          <p:spTgt spid="2"/>
                                        </p:tgtEl>
                                        <p:attrNameLst>
                                          <p:attrName>ppt_x</p:attrName>
                                          <p:attrName>ppt_y</p:attrName>
                                        </p:attrNameLst>
                                      </p:cBhvr>
                                      <p:rCtr x="-26" y="-14780"/>
                                    </p:animMotion>
                                  </p:childTnLst>
                                </p:cTn>
                              </p:par>
                              <p:par>
                                <p:cTn id="54" presetID="0" presetClass="path" presetSubtype="0" accel="50000" decel="50000" fill="hold" nodeType="withEffect">
                                  <p:stCondLst>
                                    <p:cond delay="0"/>
                                  </p:stCondLst>
                                  <p:childTnLst>
                                    <p:animMotion origin="layout" path="M 1.25E-6 -0.07789 L 0.00104 -0.36771 " pathEditMode="relative" rAng="0" ptsTypes="AA">
                                      <p:cBhvr>
                                        <p:cTn id="55" dur="2000" fill="hold"/>
                                        <p:tgtEl>
                                          <p:spTgt spid="100"/>
                                        </p:tgtEl>
                                        <p:attrNameLst>
                                          <p:attrName>ppt_x</p:attrName>
                                          <p:attrName>ppt_y</p:attrName>
                                        </p:attrNameLst>
                                      </p:cBhvr>
                                      <p:rCtr x="52" y="-14491"/>
                                    </p:animMotion>
                                  </p:childTnLst>
                                </p:cTn>
                              </p:par>
                              <p:par>
                                <p:cTn id="56" presetID="0" presetClass="path" presetSubtype="0" accel="50000" decel="50000" fill="hold" nodeType="withEffect">
                                  <p:stCondLst>
                                    <p:cond delay="0"/>
                                  </p:stCondLst>
                                  <p:childTnLst>
                                    <p:animMotion origin="layout" path="M 2.70833E-6 -0.06667 L 2.70833E-6 -0.38334 " pathEditMode="relative" rAng="0" ptsTypes="AA">
                                      <p:cBhvr>
                                        <p:cTn id="57" dur="2000" fill="hold"/>
                                        <p:tgtEl>
                                          <p:spTgt spid="99"/>
                                        </p:tgtEl>
                                        <p:attrNameLst>
                                          <p:attrName>ppt_x</p:attrName>
                                          <p:attrName>ppt_y</p:attrName>
                                        </p:attrNameLst>
                                      </p:cBhvr>
                                      <p:rCtr x="0" y="-1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advAuto="0"/>
      <p:bldP spid="98" grpId="0" animBg="1" advAuto="0"/>
      <p:bldP spid="99" grpId="0" animBg="1" advAuto="0"/>
      <p:bldP spid="100"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872049-A1EB-FD66-8218-80994F5649CE}"/>
              </a:ext>
            </a:extLst>
          </p:cNvPr>
          <p:cNvPicPr>
            <a:picLocks noChangeAspect="1"/>
          </p:cNvPicPr>
          <p:nvPr/>
        </p:nvPicPr>
        <p:blipFill>
          <a:blip r:embed="rId3"/>
          <a:stretch>
            <a:fillRect/>
          </a:stretch>
        </p:blipFill>
        <p:spPr>
          <a:xfrm>
            <a:off x="3911942" y="7320341"/>
            <a:ext cx="2981202" cy="4389500"/>
          </a:xfrm>
          <a:prstGeom prst="rect">
            <a:avLst/>
          </a:prstGeom>
        </p:spPr>
      </p:pic>
      <p:pic>
        <p:nvPicPr>
          <p:cNvPr id="3" name="TLR Cards4.jpg" descr="TLR Cards4.jpg">
            <a:extLst>
              <a:ext uri="{FF2B5EF4-FFF2-40B4-BE49-F238E27FC236}">
                <a16:creationId xmlns:a16="http://schemas.microsoft.com/office/drawing/2014/main" id="{AF6C9944-1C6C-C4BA-334E-87DF8AC52F83}"/>
              </a:ext>
            </a:extLst>
          </p:cNvPr>
          <p:cNvPicPr>
            <a:picLocks noChangeAspect="1"/>
          </p:cNvPicPr>
          <p:nvPr/>
        </p:nvPicPr>
        <p:blipFill>
          <a:blip r:embed="rId4"/>
          <a:stretch>
            <a:fillRect/>
          </a:stretch>
        </p:blipFill>
        <p:spPr>
          <a:xfrm>
            <a:off x="7857627" y="7392380"/>
            <a:ext cx="2982377" cy="4392000"/>
          </a:xfrm>
          <a:prstGeom prst="rect">
            <a:avLst/>
          </a:prstGeom>
          <a:ln w="12700">
            <a:miter lim="400000"/>
          </a:ln>
        </p:spPr>
      </p:pic>
      <p:pic>
        <p:nvPicPr>
          <p:cNvPr id="4" name="TLR Cards4.jpg" descr="TLR Cards4.jpg">
            <a:extLst>
              <a:ext uri="{FF2B5EF4-FFF2-40B4-BE49-F238E27FC236}">
                <a16:creationId xmlns:a16="http://schemas.microsoft.com/office/drawing/2014/main" id="{AA394F1B-E7E8-4AD2-C4DA-F3A7CF952F49}"/>
              </a:ext>
            </a:extLst>
          </p:cNvPr>
          <p:cNvPicPr>
            <a:picLocks noChangeAspect="1"/>
          </p:cNvPicPr>
          <p:nvPr/>
        </p:nvPicPr>
        <p:blipFill>
          <a:blip r:embed="rId4"/>
          <a:stretch>
            <a:fillRect/>
          </a:stretch>
        </p:blipFill>
        <p:spPr>
          <a:xfrm>
            <a:off x="15751347" y="7550734"/>
            <a:ext cx="2982377" cy="4392000"/>
          </a:xfrm>
          <a:prstGeom prst="rect">
            <a:avLst/>
          </a:prstGeom>
          <a:ln w="12700">
            <a:miter lim="400000"/>
          </a:ln>
        </p:spPr>
      </p:pic>
      <p:pic>
        <p:nvPicPr>
          <p:cNvPr id="5" name="TLR Cards4.jpg" descr="TLR Cards4.jpg">
            <a:extLst>
              <a:ext uri="{FF2B5EF4-FFF2-40B4-BE49-F238E27FC236}">
                <a16:creationId xmlns:a16="http://schemas.microsoft.com/office/drawing/2014/main" id="{AAD66C0D-8A49-627D-CBF4-7221B8E76025}"/>
              </a:ext>
            </a:extLst>
          </p:cNvPr>
          <p:cNvPicPr>
            <a:picLocks noChangeAspect="1"/>
          </p:cNvPicPr>
          <p:nvPr/>
        </p:nvPicPr>
        <p:blipFill>
          <a:blip r:embed="rId4"/>
          <a:stretch>
            <a:fillRect/>
          </a:stretch>
        </p:blipFill>
        <p:spPr>
          <a:xfrm>
            <a:off x="11804487" y="7455231"/>
            <a:ext cx="2982377" cy="4392000"/>
          </a:xfrm>
          <a:prstGeom prst="rect">
            <a:avLst/>
          </a:prstGeom>
          <a:ln w="12700">
            <a:miter lim="400000"/>
          </a:ln>
        </p:spPr>
      </p:pic>
      <p:pic>
        <p:nvPicPr>
          <p:cNvPr id="11" name="TLR Cards12.jpg" descr="TLR Cards12.jpg">
            <a:extLst>
              <a:ext uri="{FF2B5EF4-FFF2-40B4-BE49-F238E27FC236}">
                <a16:creationId xmlns:a16="http://schemas.microsoft.com/office/drawing/2014/main" id="{55302876-B1C0-FA76-D436-AD7C840161EB}"/>
              </a:ext>
            </a:extLst>
          </p:cNvPr>
          <p:cNvPicPr>
            <a:picLocks noChangeAspect="1"/>
          </p:cNvPicPr>
          <p:nvPr/>
        </p:nvPicPr>
        <p:blipFill>
          <a:blip r:embed="rId5"/>
          <a:stretch>
            <a:fillRect/>
          </a:stretch>
        </p:blipFill>
        <p:spPr>
          <a:xfrm>
            <a:off x="3911355" y="7287926"/>
            <a:ext cx="2982377" cy="4392000"/>
          </a:xfrm>
          <a:prstGeom prst="rect">
            <a:avLst/>
          </a:prstGeom>
          <a:ln w="12700">
            <a:miter lim="400000"/>
          </a:ln>
        </p:spPr>
      </p:pic>
      <p:pic>
        <p:nvPicPr>
          <p:cNvPr id="13" name="TLR Cards12.jpg" descr="TLR Cards12.jpg">
            <a:extLst>
              <a:ext uri="{FF2B5EF4-FFF2-40B4-BE49-F238E27FC236}">
                <a16:creationId xmlns:a16="http://schemas.microsoft.com/office/drawing/2014/main" id="{ADC00538-AB2E-222A-23A0-27EFB4337FCB}"/>
              </a:ext>
            </a:extLst>
          </p:cNvPr>
          <p:cNvPicPr>
            <a:picLocks noChangeAspect="1"/>
          </p:cNvPicPr>
          <p:nvPr/>
        </p:nvPicPr>
        <p:blipFill>
          <a:blip r:embed="rId5"/>
          <a:stretch>
            <a:fillRect/>
          </a:stretch>
        </p:blipFill>
        <p:spPr>
          <a:xfrm>
            <a:off x="7857627" y="7440654"/>
            <a:ext cx="2982377" cy="4392000"/>
          </a:xfrm>
          <a:prstGeom prst="rect">
            <a:avLst/>
          </a:prstGeom>
          <a:ln w="12700">
            <a:miter lim="400000"/>
          </a:ln>
        </p:spPr>
      </p:pic>
      <p:pic>
        <p:nvPicPr>
          <p:cNvPr id="14" name="TLR Cards12.jpg" descr="TLR Cards12.jpg">
            <a:extLst>
              <a:ext uri="{FF2B5EF4-FFF2-40B4-BE49-F238E27FC236}">
                <a16:creationId xmlns:a16="http://schemas.microsoft.com/office/drawing/2014/main" id="{226DBDF7-7492-7065-6DDA-A0068A293214}"/>
              </a:ext>
            </a:extLst>
          </p:cNvPr>
          <p:cNvPicPr>
            <a:picLocks noChangeAspect="1"/>
          </p:cNvPicPr>
          <p:nvPr/>
        </p:nvPicPr>
        <p:blipFill>
          <a:blip r:embed="rId5"/>
          <a:stretch>
            <a:fillRect/>
          </a:stretch>
        </p:blipFill>
        <p:spPr>
          <a:xfrm>
            <a:off x="11804487" y="7455231"/>
            <a:ext cx="2982377" cy="4392000"/>
          </a:xfrm>
          <a:prstGeom prst="rect">
            <a:avLst/>
          </a:prstGeom>
          <a:ln w="12700">
            <a:miter lim="400000"/>
          </a:ln>
        </p:spPr>
      </p:pic>
      <p:pic>
        <p:nvPicPr>
          <p:cNvPr id="15" name="TLR Cards12.jpg" descr="TLR Cards12.jpg">
            <a:extLst>
              <a:ext uri="{FF2B5EF4-FFF2-40B4-BE49-F238E27FC236}">
                <a16:creationId xmlns:a16="http://schemas.microsoft.com/office/drawing/2014/main" id="{4514411E-91BE-DF4C-DC44-6921687DA463}"/>
              </a:ext>
            </a:extLst>
          </p:cNvPr>
          <p:cNvPicPr>
            <a:picLocks noChangeAspect="1"/>
          </p:cNvPicPr>
          <p:nvPr/>
        </p:nvPicPr>
        <p:blipFill>
          <a:blip r:embed="rId5"/>
          <a:stretch>
            <a:fillRect/>
          </a:stretch>
        </p:blipFill>
        <p:spPr>
          <a:xfrm>
            <a:off x="15751347" y="7538571"/>
            <a:ext cx="2982377" cy="4392000"/>
          </a:xfrm>
          <a:prstGeom prst="rect">
            <a:avLst/>
          </a:prstGeom>
          <a:ln w="12700">
            <a:miter lim="400000"/>
          </a:ln>
        </p:spPr>
      </p:pic>
      <p:pic>
        <p:nvPicPr>
          <p:cNvPr id="2" name="TLR Cards11-2.jpg" descr="TLR Cards11-2.jpg">
            <a:extLst>
              <a:ext uri="{FF2B5EF4-FFF2-40B4-BE49-F238E27FC236}">
                <a16:creationId xmlns:a16="http://schemas.microsoft.com/office/drawing/2014/main" id="{FD90FAFB-4D42-5821-4CFA-3E295091F4A2}"/>
              </a:ext>
            </a:extLst>
          </p:cNvPr>
          <p:cNvPicPr>
            <a:picLocks noChangeAspect="1"/>
          </p:cNvPicPr>
          <p:nvPr/>
        </p:nvPicPr>
        <p:blipFill>
          <a:blip r:embed="rId6"/>
          <a:stretch>
            <a:fillRect/>
          </a:stretch>
        </p:blipFill>
        <p:spPr>
          <a:xfrm>
            <a:off x="9988914" y="1644302"/>
            <a:ext cx="2989711" cy="4402800"/>
          </a:xfrm>
          <a:prstGeom prst="rect">
            <a:avLst/>
          </a:prstGeom>
          <a:ln w="12700">
            <a:miter lim="400000"/>
          </a:ln>
        </p:spPr>
      </p:pic>
      <p:sp>
        <p:nvSpPr>
          <p:cNvPr id="6" name="Rectangle 5">
            <a:extLst>
              <a:ext uri="{FF2B5EF4-FFF2-40B4-BE49-F238E27FC236}">
                <a16:creationId xmlns:a16="http://schemas.microsoft.com/office/drawing/2014/main" id="{99F4DB20-AD54-A008-7A08-1620921ACAC8}"/>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With God</a:t>
            </a:r>
          </a:p>
        </p:txBody>
      </p:sp>
      <p:sp>
        <p:nvSpPr>
          <p:cNvPr id="7" name="Rectangle 6">
            <a:extLst>
              <a:ext uri="{FF2B5EF4-FFF2-40B4-BE49-F238E27FC236}">
                <a16:creationId xmlns:a16="http://schemas.microsoft.com/office/drawing/2014/main" id="{FF97F9C6-3DC0-3D7E-76A3-D80F73480AF4}"/>
              </a:ext>
            </a:extLst>
          </p:cNvPr>
          <p:cNvSpPr/>
          <p:nvPr/>
        </p:nvSpPr>
        <p:spPr>
          <a:xfrm>
            <a:off x="-1223348" y="12585032"/>
            <a:ext cx="25607348" cy="113096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8" name="TextBox 7">
            <a:extLst>
              <a:ext uri="{FF2B5EF4-FFF2-40B4-BE49-F238E27FC236}">
                <a16:creationId xmlns:a16="http://schemas.microsoft.com/office/drawing/2014/main" id="{DA3C2248-FDC8-DCD5-1F83-E896948180BB}"/>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God Loves Us</a:t>
            </a:r>
            <a:endParaRPr lang="en-GB" sz="8800" dirty="0">
              <a:solidFill>
                <a:schemeClr val="bg1"/>
              </a:solidFill>
            </a:endParaRPr>
          </a:p>
        </p:txBody>
      </p:sp>
      <p:sp>
        <p:nvSpPr>
          <p:cNvPr id="9" name="Oval 8">
            <a:extLst>
              <a:ext uri="{FF2B5EF4-FFF2-40B4-BE49-F238E27FC236}">
                <a16:creationId xmlns:a16="http://schemas.microsoft.com/office/drawing/2014/main" id="{DA912A1B-FF26-81A2-750C-6FEE12A8525E}"/>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15</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10" name="TLR Cards1.jpg" descr="TLR Cards1.jpg">
            <a:extLst>
              <a:ext uri="{FF2B5EF4-FFF2-40B4-BE49-F238E27FC236}">
                <a16:creationId xmlns:a16="http://schemas.microsoft.com/office/drawing/2014/main" id="{FD9670FC-DC72-0BBE-522B-5E1B448129F6}"/>
              </a:ext>
            </a:extLst>
          </p:cNvPr>
          <p:cNvPicPr>
            <a:picLocks noChangeAspect="1"/>
          </p:cNvPicPr>
          <p:nvPr/>
        </p:nvPicPr>
        <p:blipFill>
          <a:blip r:embed="rId7"/>
          <a:stretch>
            <a:fillRect/>
          </a:stretch>
        </p:blipFill>
        <p:spPr>
          <a:xfrm>
            <a:off x="6893144" y="3125019"/>
            <a:ext cx="4318001" cy="6358907"/>
          </a:xfrm>
          <a:prstGeom prst="rect">
            <a:avLst/>
          </a:prstGeom>
          <a:ln w="12700">
            <a:miter lim="400000"/>
          </a:ln>
        </p:spPr>
      </p:pic>
    </p:spTree>
    <p:extLst>
      <p:ext uri="{BB962C8B-B14F-4D97-AF65-F5344CB8AC3E}">
        <p14:creationId xmlns:p14="http://schemas.microsoft.com/office/powerpoint/2010/main" val="2337962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3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xit" presetSubtype="0" fill="hold"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3.54167E-6 -4.07407E-6 L 0.15782 0.17975 " pathEditMode="relative" rAng="0" ptsTypes="AA">
                                      <p:cBhvr>
                                        <p:cTn id="63" dur="2000" fill="hold"/>
                                        <p:tgtEl>
                                          <p:spTgt spid="2"/>
                                        </p:tgtEl>
                                        <p:attrNameLst>
                                          <p:attrName>ppt_x</p:attrName>
                                          <p:attrName>ppt_y</p:attrName>
                                        </p:attrNameLst>
                                      </p:cBhvr>
                                      <p:rCtr x="7891" y="8981"/>
                                    </p:animMotion>
                                  </p:childTnLst>
                                </p:cTn>
                              </p:par>
                              <p:par>
                                <p:cTn id="64" presetID="6" presetClass="emph" presetSubtype="0" fill="hold" nodeType="withEffect">
                                  <p:stCondLst>
                                    <p:cond delay="0"/>
                                  </p:stCondLst>
                                  <p:childTnLst>
                                    <p:animScale>
                                      <p:cBhvr>
                                        <p:cTn id="65" dur="2000" fill="hold"/>
                                        <p:tgtEl>
                                          <p:spTgt spid="2"/>
                                        </p:tgtEl>
                                      </p:cBhvr>
                                      <p:by x="145000" y="145000"/>
                                    </p:animScale>
                                  </p:childTnLst>
                                </p:cTn>
                              </p:par>
                              <p:par>
                                <p:cTn id="66" presetID="1" presetClass="entr" presetSubtype="0" fill="hold" nodeType="withEffect">
                                  <p:stCondLst>
                                    <p:cond delay="1500"/>
                                  </p:stCondLst>
                                  <p:childTnLst>
                                    <p:set>
                                      <p:cBhvr>
                                        <p:cTn id="6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 name="TLR Cards12-1.jpg" descr="TLR Cards12-1.jpg"/>
          <p:cNvPicPr preferRelativeResize="0">
            <a:picLocks/>
          </p:cNvPicPr>
          <p:nvPr/>
        </p:nvPicPr>
        <p:blipFill>
          <a:blip r:embed="rId4"/>
          <a:stretch>
            <a:fillRect/>
          </a:stretch>
        </p:blipFill>
        <p:spPr>
          <a:xfrm>
            <a:off x="18306793" y="7019683"/>
            <a:ext cx="2980800" cy="4392000"/>
          </a:xfrm>
          <a:prstGeom prst="rect">
            <a:avLst/>
          </a:prstGeom>
          <a:ln w="12700">
            <a:miter lim="400000"/>
          </a:ln>
        </p:spPr>
      </p:pic>
      <p:pic>
        <p:nvPicPr>
          <p:cNvPr id="4" name="TLR Cards5-1.jpg" descr="TLR Cards5-1.jpg">
            <a:extLst>
              <a:ext uri="{FF2B5EF4-FFF2-40B4-BE49-F238E27FC236}">
                <a16:creationId xmlns:a16="http://schemas.microsoft.com/office/drawing/2014/main" id="{9F255EB2-E2E5-9737-2620-A6E99212A28E}"/>
              </a:ext>
            </a:extLst>
          </p:cNvPr>
          <p:cNvPicPr preferRelativeResize="0">
            <a:picLocks/>
          </p:cNvPicPr>
          <p:nvPr/>
        </p:nvPicPr>
        <p:blipFill>
          <a:blip r:embed="rId5"/>
          <a:stretch>
            <a:fillRect/>
          </a:stretch>
        </p:blipFill>
        <p:spPr>
          <a:xfrm>
            <a:off x="13284774" y="7089369"/>
            <a:ext cx="2980800" cy="4392000"/>
          </a:xfrm>
          <a:prstGeom prst="rect">
            <a:avLst/>
          </a:prstGeom>
          <a:ln w="12700">
            <a:miter lim="400000"/>
          </a:ln>
        </p:spPr>
      </p:pic>
      <p:pic>
        <p:nvPicPr>
          <p:cNvPr id="156" name="TLR Cards5-1.jpg" descr="TLR Cards5-1.jpg"/>
          <p:cNvPicPr preferRelativeResize="0">
            <a:picLocks/>
          </p:cNvPicPr>
          <p:nvPr/>
        </p:nvPicPr>
        <p:blipFill>
          <a:blip r:embed="rId5"/>
          <a:stretch>
            <a:fillRect/>
          </a:stretch>
        </p:blipFill>
        <p:spPr>
          <a:xfrm>
            <a:off x="5146152" y="1327396"/>
            <a:ext cx="2980800" cy="4392000"/>
          </a:xfrm>
          <a:prstGeom prst="rect">
            <a:avLst/>
          </a:prstGeom>
          <a:ln w="12700">
            <a:miter lim="400000"/>
          </a:ln>
        </p:spPr>
      </p:pic>
      <p:pic>
        <p:nvPicPr>
          <p:cNvPr id="2" name="TLR Cards5-1.jpg" descr="TLR Cards5-1.jpg">
            <a:extLst>
              <a:ext uri="{FF2B5EF4-FFF2-40B4-BE49-F238E27FC236}">
                <a16:creationId xmlns:a16="http://schemas.microsoft.com/office/drawing/2014/main" id="{F13F665C-2FE2-1A3C-7B81-A81B4B6D6A19}"/>
              </a:ext>
            </a:extLst>
          </p:cNvPr>
          <p:cNvPicPr preferRelativeResize="0">
            <a:picLocks/>
          </p:cNvPicPr>
          <p:nvPr/>
        </p:nvPicPr>
        <p:blipFill>
          <a:blip r:embed="rId5"/>
          <a:stretch>
            <a:fillRect/>
          </a:stretch>
        </p:blipFill>
        <p:spPr>
          <a:xfrm>
            <a:off x="3078040" y="7156605"/>
            <a:ext cx="2980800" cy="4392000"/>
          </a:xfrm>
          <a:prstGeom prst="rect">
            <a:avLst/>
          </a:prstGeom>
          <a:ln w="12700">
            <a:miter lim="400000"/>
          </a:ln>
        </p:spPr>
      </p:pic>
      <p:pic>
        <p:nvPicPr>
          <p:cNvPr id="3" name="TLR Cards5-1.jpg" descr="TLR Cards5-1.jpg">
            <a:extLst>
              <a:ext uri="{FF2B5EF4-FFF2-40B4-BE49-F238E27FC236}">
                <a16:creationId xmlns:a16="http://schemas.microsoft.com/office/drawing/2014/main" id="{B1ED9C5D-C03A-A066-273E-98692A2F9744}"/>
              </a:ext>
            </a:extLst>
          </p:cNvPr>
          <p:cNvPicPr preferRelativeResize="0">
            <a:picLocks/>
          </p:cNvPicPr>
          <p:nvPr/>
        </p:nvPicPr>
        <p:blipFill>
          <a:blip r:embed="rId5"/>
          <a:stretch>
            <a:fillRect/>
          </a:stretch>
        </p:blipFill>
        <p:spPr>
          <a:xfrm>
            <a:off x="8261022" y="7037065"/>
            <a:ext cx="2980800" cy="4392000"/>
          </a:xfrm>
          <a:prstGeom prst="rect">
            <a:avLst/>
          </a:prstGeom>
          <a:ln w="12700">
            <a:miter lim="400000"/>
          </a:ln>
        </p:spPr>
      </p:pic>
      <p:pic>
        <p:nvPicPr>
          <p:cNvPr id="5" name="TLR Cards7.jpg" descr="TLR Cards7.jpg">
            <a:extLst>
              <a:ext uri="{FF2B5EF4-FFF2-40B4-BE49-F238E27FC236}">
                <a16:creationId xmlns:a16="http://schemas.microsoft.com/office/drawing/2014/main" id="{38CFE12D-4938-18A3-6564-1BAB4D869E3F}"/>
              </a:ext>
            </a:extLst>
          </p:cNvPr>
          <p:cNvPicPr preferRelativeResize="0">
            <a:picLocks/>
          </p:cNvPicPr>
          <p:nvPr/>
        </p:nvPicPr>
        <p:blipFill>
          <a:blip r:embed="rId6"/>
          <a:stretch>
            <a:fillRect/>
          </a:stretch>
        </p:blipFill>
        <p:spPr>
          <a:xfrm>
            <a:off x="3655752" y="1327396"/>
            <a:ext cx="2980800" cy="4392000"/>
          </a:xfrm>
          <a:prstGeom prst="rect">
            <a:avLst/>
          </a:prstGeom>
          <a:ln w="12700">
            <a:miter lim="400000"/>
          </a:ln>
        </p:spPr>
      </p:pic>
      <p:pic>
        <p:nvPicPr>
          <p:cNvPr id="12" name="TLR Cards12.jpg" descr="TLR Cards12.jpg">
            <a:extLst>
              <a:ext uri="{FF2B5EF4-FFF2-40B4-BE49-F238E27FC236}">
                <a16:creationId xmlns:a16="http://schemas.microsoft.com/office/drawing/2014/main" id="{451A26AA-B046-7D79-25FC-C0BF1E576D65}"/>
              </a:ext>
            </a:extLst>
          </p:cNvPr>
          <p:cNvPicPr preferRelativeResize="0">
            <a:picLocks/>
          </p:cNvPicPr>
          <p:nvPr/>
        </p:nvPicPr>
        <p:blipFill>
          <a:blip r:embed="rId7"/>
          <a:stretch>
            <a:fillRect/>
          </a:stretch>
        </p:blipFill>
        <p:spPr>
          <a:xfrm>
            <a:off x="18306793" y="1130967"/>
            <a:ext cx="2980800" cy="4392000"/>
          </a:xfrm>
          <a:prstGeom prst="rect">
            <a:avLst/>
          </a:prstGeom>
          <a:ln w="12700">
            <a:miter lim="400000"/>
          </a:ln>
        </p:spPr>
      </p:pic>
      <p:sp>
        <p:nvSpPr>
          <p:cNvPr id="7" name="Rectangle 6">
            <a:extLst>
              <a:ext uri="{FF2B5EF4-FFF2-40B4-BE49-F238E27FC236}">
                <a16:creationId xmlns:a16="http://schemas.microsoft.com/office/drawing/2014/main" id="{246A0FCB-4AC4-8936-87A2-6C29FC3EB79E}"/>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Repent, Believe, Baptism,</a:t>
            </a:r>
          </a:p>
          <a:p>
            <a:pPr algn="ctr"/>
            <a:r>
              <a:rPr lang="en-GB" sz="4000" dirty="0">
                <a:solidFill>
                  <a:srgbClr val="FF0000"/>
                </a:solidFill>
              </a:rPr>
              <a:t>Holy Spirit</a:t>
            </a:r>
          </a:p>
        </p:txBody>
      </p:sp>
      <p:sp>
        <p:nvSpPr>
          <p:cNvPr id="13" name="Rectangle 12">
            <a:extLst>
              <a:ext uri="{FF2B5EF4-FFF2-40B4-BE49-F238E27FC236}">
                <a16:creationId xmlns:a16="http://schemas.microsoft.com/office/drawing/2014/main" id="{18C678E2-7013-838D-89CD-D909BF83D88F}"/>
              </a:ext>
            </a:extLst>
          </p:cNvPr>
          <p:cNvSpPr/>
          <p:nvPr/>
        </p:nvSpPr>
        <p:spPr>
          <a:xfrm>
            <a:off x="-1223348" y="12585032"/>
            <a:ext cx="25607348" cy="1130968"/>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4" name="TextBox 13">
            <a:extLst>
              <a:ext uri="{FF2B5EF4-FFF2-40B4-BE49-F238E27FC236}">
                <a16:creationId xmlns:a16="http://schemas.microsoft.com/office/drawing/2014/main" id="{F721F17E-16E8-DE43-2DF5-E5A08BCE0E7F}"/>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How Can We Be Saved?</a:t>
            </a:r>
            <a:endParaRPr lang="en-GB" sz="8800" dirty="0">
              <a:solidFill>
                <a:schemeClr val="bg1"/>
              </a:solidFill>
            </a:endParaRPr>
          </a:p>
        </p:txBody>
      </p:sp>
      <p:sp>
        <p:nvSpPr>
          <p:cNvPr id="15" name="Oval 14">
            <a:extLst>
              <a:ext uri="{FF2B5EF4-FFF2-40B4-BE49-F238E27FC236}">
                <a16:creationId xmlns:a16="http://schemas.microsoft.com/office/drawing/2014/main" id="{AC72AAD6-8936-3CEB-6BB2-3FB83FF6EFAD}"/>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16</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161" name="TLR Cards10.jpg" descr="TLR Cards10.jpg"/>
          <p:cNvPicPr preferRelativeResize="0">
            <a:picLocks/>
          </p:cNvPicPr>
          <p:nvPr/>
        </p:nvPicPr>
        <p:blipFill>
          <a:blip r:embed="rId8"/>
          <a:stretch>
            <a:fillRect/>
          </a:stretch>
        </p:blipFill>
        <p:spPr>
          <a:xfrm>
            <a:off x="18306793" y="7037065"/>
            <a:ext cx="2980800" cy="4392000"/>
          </a:xfrm>
          <a:prstGeom prst="rect">
            <a:avLst/>
          </a:prstGeom>
          <a:ln w="12700">
            <a:miter lim="400000"/>
          </a:ln>
        </p:spPr>
      </p:pic>
      <p:pic>
        <p:nvPicPr>
          <p:cNvPr id="6" name="TLR Cards1.jpg" descr="TLR Cards1.jpg">
            <a:extLst>
              <a:ext uri="{FF2B5EF4-FFF2-40B4-BE49-F238E27FC236}">
                <a16:creationId xmlns:a16="http://schemas.microsoft.com/office/drawing/2014/main" id="{D685D62C-6BCC-96DD-5F37-8A28649699A7}"/>
              </a:ext>
            </a:extLst>
          </p:cNvPr>
          <p:cNvPicPr>
            <a:picLocks noChangeAspect="1"/>
          </p:cNvPicPr>
          <p:nvPr/>
        </p:nvPicPr>
        <p:blipFill>
          <a:blip r:embed="rId9"/>
          <a:stretch>
            <a:fillRect/>
          </a:stretch>
        </p:blipFill>
        <p:spPr>
          <a:xfrm>
            <a:off x="114030" y="1327396"/>
            <a:ext cx="2982377" cy="4392000"/>
          </a:xfrm>
          <a:prstGeom prst="rect">
            <a:avLst/>
          </a:prstGeom>
          <a:ln w="12700">
            <a:miter lim="400000"/>
          </a:ln>
        </p:spPr>
      </p:pic>
    </p:spTree>
    <p:custDataLst>
      <p:tags r:id="rId1"/>
    </p:custData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58333E-6 1.2963E-6 L -0.06107 0.00255 " pathEditMode="relative" rAng="0" ptsTypes="AA">
                                      <p:cBhvr>
                                        <p:cTn id="6" dur="2000" fill="hold"/>
                                        <p:tgtEl>
                                          <p:spTgt spid="156"/>
                                        </p:tgtEl>
                                        <p:attrNameLst>
                                          <p:attrName>ppt_x</p:attrName>
                                          <p:attrName>ppt_y</p:attrName>
                                        </p:attrNameLst>
                                      </p:cBhvr>
                                      <p:rCtr x="-3053" y="127"/>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6"/>
                                        </p:tgtEl>
                                      </p:cBhvr>
                                    </p:animEffect>
                                    <p:set>
                                      <p:cBhvr>
                                        <p:cTn id="11" dur="1" fill="hold">
                                          <p:stCondLst>
                                            <p:cond delay="499"/>
                                          </p:stCondLst>
                                        </p:cTn>
                                        <p:tgtEl>
                                          <p:spTgt spid="15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2.29167E-6 1.2963E-6 L 0.60228 -0.00347 " pathEditMode="relative" rAng="0" ptsTypes="AA">
                                      <p:cBhvr>
                                        <p:cTn id="18" dur="2000" fill="hold"/>
                                        <p:tgtEl>
                                          <p:spTgt spid="5"/>
                                        </p:tgtEl>
                                        <p:attrNameLst>
                                          <p:attrName>ppt_x</p:attrName>
                                          <p:attrName>ppt_y</p:attrName>
                                        </p:attrNameLst>
                                      </p:cBhvr>
                                      <p:rCtr x="30111" y="-174"/>
                                    </p:animMotion>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0.60228 -0.00347 L 0.60228 0.41574 " pathEditMode="relative" rAng="0" ptsTypes="AA">
                                      <p:cBhvr>
                                        <p:cTn id="21" dur="2000" fill="hold"/>
                                        <p:tgtEl>
                                          <p:spTgt spid="5"/>
                                        </p:tgtEl>
                                        <p:attrNameLst>
                                          <p:attrName>ppt_x</p:attrName>
                                          <p:attrName>ppt_y</p:attrName>
                                        </p:attrNameLst>
                                      </p:cBhvr>
                                      <p:rCtr x="0" y="20961"/>
                                    </p:animMotion>
                                  </p:childTnLst>
                                </p:cTn>
                              </p:par>
                            </p:childTnLst>
                          </p:cTn>
                        </p:par>
                        <p:par>
                          <p:cTn id="22" fill="hold">
                            <p:stCondLst>
                              <p:cond delay="4000"/>
                            </p:stCondLst>
                            <p:childTnLst>
                              <p:par>
                                <p:cTn id="23" presetID="64" presetClass="path" presetSubtype="0" accel="50000" decel="50000" fill="hold" nodeType="afterEffect">
                                  <p:stCondLst>
                                    <p:cond delay="0"/>
                                  </p:stCondLst>
                                  <p:childTnLst>
                                    <p:animMotion origin="layout" path="M -4.0625E-6 5E-6 L 0.00144 -0.41852 " pathEditMode="relative" rAng="0" ptsTypes="AA">
                                      <p:cBhvr>
                                        <p:cTn id="24" dur="2000" fill="hold"/>
                                        <p:tgtEl>
                                          <p:spTgt spid="149"/>
                                        </p:tgtEl>
                                        <p:attrNameLst>
                                          <p:attrName>ppt_x</p:attrName>
                                          <p:attrName>ppt_y</p:attrName>
                                        </p:attrNameLst>
                                      </p:cBhvr>
                                      <p:rCtr x="-59" y="-20706"/>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9"/>
                                        </p:tgtEl>
                                      </p:cBhvr>
                                    </p:animEffect>
                                    <p:set>
                                      <p:cBhvr>
                                        <p:cTn id="29" dur="1" fill="hold">
                                          <p:stCondLst>
                                            <p:cond delay="499"/>
                                          </p:stCondLst>
                                        </p:cTn>
                                        <p:tgtEl>
                                          <p:spTgt spid="149"/>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LR Cards5-1.jpg" descr="TLR Cards5-1.jpg">
            <a:extLst>
              <a:ext uri="{FF2B5EF4-FFF2-40B4-BE49-F238E27FC236}">
                <a16:creationId xmlns:a16="http://schemas.microsoft.com/office/drawing/2014/main" id="{9F255EB2-E2E5-9737-2620-A6E99212A28E}"/>
              </a:ext>
            </a:extLst>
          </p:cNvPr>
          <p:cNvPicPr preferRelativeResize="0">
            <a:picLocks/>
          </p:cNvPicPr>
          <p:nvPr/>
        </p:nvPicPr>
        <p:blipFill>
          <a:blip r:embed="rId4"/>
          <a:stretch>
            <a:fillRect/>
          </a:stretch>
        </p:blipFill>
        <p:spPr>
          <a:xfrm>
            <a:off x="13284774" y="7089369"/>
            <a:ext cx="2980800" cy="4392000"/>
          </a:xfrm>
          <a:prstGeom prst="rect">
            <a:avLst/>
          </a:prstGeom>
          <a:ln w="12700">
            <a:miter lim="400000"/>
          </a:ln>
        </p:spPr>
      </p:pic>
      <p:pic>
        <p:nvPicPr>
          <p:cNvPr id="149" name="TLR Cards12-1.jpg" descr="TLR Cards12-1.jpg"/>
          <p:cNvPicPr preferRelativeResize="0">
            <a:picLocks/>
          </p:cNvPicPr>
          <p:nvPr/>
        </p:nvPicPr>
        <p:blipFill>
          <a:blip r:embed="rId5"/>
          <a:stretch>
            <a:fillRect/>
          </a:stretch>
        </p:blipFill>
        <p:spPr>
          <a:xfrm>
            <a:off x="18306793" y="7019683"/>
            <a:ext cx="2980800" cy="4392000"/>
          </a:xfrm>
          <a:prstGeom prst="rect">
            <a:avLst/>
          </a:prstGeom>
          <a:ln w="12700">
            <a:miter lim="400000"/>
          </a:ln>
        </p:spPr>
      </p:pic>
      <p:pic>
        <p:nvPicPr>
          <p:cNvPr id="2" name="TLR Cards5-1.jpg" descr="TLR Cards5-1.jpg">
            <a:extLst>
              <a:ext uri="{FF2B5EF4-FFF2-40B4-BE49-F238E27FC236}">
                <a16:creationId xmlns:a16="http://schemas.microsoft.com/office/drawing/2014/main" id="{F13F665C-2FE2-1A3C-7B81-A81B4B6D6A19}"/>
              </a:ext>
            </a:extLst>
          </p:cNvPr>
          <p:cNvPicPr preferRelativeResize="0">
            <a:picLocks/>
          </p:cNvPicPr>
          <p:nvPr/>
        </p:nvPicPr>
        <p:blipFill>
          <a:blip r:embed="rId4"/>
          <a:stretch>
            <a:fillRect/>
          </a:stretch>
        </p:blipFill>
        <p:spPr>
          <a:xfrm>
            <a:off x="3078040" y="7156605"/>
            <a:ext cx="2980800" cy="4392000"/>
          </a:xfrm>
          <a:prstGeom prst="rect">
            <a:avLst/>
          </a:prstGeom>
          <a:ln w="12700">
            <a:miter lim="400000"/>
          </a:ln>
        </p:spPr>
      </p:pic>
      <p:pic>
        <p:nvPicPr>
          <p:cNvPr id="3" name="TLR Cards5-1.jpg" descr="TLR Cards5-1.jpg">
            <a:extLst>
              <a:ext uri="{FF2B5EF4-FFF2-40B4-BE49-F238E27FC236}">
                <a16:creationId xmlns:a16="http://schemas.microsoft.com/office/drawing/2014/main" id="{B1ED9C5D-C03A-A066-273E-98692A2F9744}"/>
              </a:ext>
            </a:extLst>
          </p:cNvPr>
          <p:cNvPicPr preferRelativeResize="0">
            <a:picLocks/>
          </p:cNvPicPr>
          <p:nvPr/>
        </p:nvPicPr>
        <p:blipFill>
          <a:blip r:embed="rId4"/>
          <a:stretch>
            <a:fillRect/>
          </a:stretch>
        </p:blipFill>
        <p:spPr>
          <a:xfrm>
            <a:off x="8261022" y="7037065"/>
            <a:ext cx="2980800" cy="4392000"/>
          </a:xfrm>
          <a:prstGeom prst="rect">
            <a:avLst/>
          </a:prstGeom>
          <a:ln w="12700">
            <a:miter lim="400000"/>
          </a:ln>
        </p:spPr>
      </p:pic>
      <p:sp>
        <p:nvSpPr>
          <p:cNvPr id="7" name="Rectangle 6">
            <a:extLst>
              <a:ext uri="{FF2B5EF4-FFF2-40B4-BE49-F238E27FC236}">
                <a16:creationId xmlns:a16="http://schemas.microsoft.com/office/drawing/2014/main" id="{246A0FCB-4AC4-8936-87A2-6C29FC3EB79E}"/>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What Is A Disciple?</a:t>
            </a:r>
          </a:p>
          <a:p>
            <a:pPr algn="ctr"/>
            <a:r>
              <a:rPr lang="en-GB" sz="4000">
                <a:solidFill>
                  <a:srgbClr val="FF0000"/>
                </a:solidFill>
              </a:rPr>
              <a:t>Repent!</a:t>
            </a:r>
            <a:endParaRPr lang="en-GB" sz="4000" dirty="0">
              <a:solidFill>
                <a:srgbClr val="FF0000"/>
              </a:solidFill>
            </a:endParaRPr>
          </a:p>
        </p:txBody>
      </p:sp>
      <p:sp>
        <p:nvSpPr>
          <p:cNvPr id="13" name="Rectangle 12">
            <a:extLst>
              <a:ext uri="{FF2B5EF4-FFF2-40B4-BE49-F238E27FC236}">
                <a16:creationId xmlns:a16="http://schemas.microsoft.com/office/drawing/2014/main" id="{18C678E2-7013-838D-89CD-D909BF83D88F}"/>
              </a:ext>
            </a:extLst>
          </p:cNvPr>
          <p:cNvSpPr/>
          <p:nvPr/>
        </p:nvSpPr>
        <p:spPr>
          <a:xfrm>
            <a:off x="-1223348" y="12585032"/>
            <a:ext cx="25607348" cy="1130968"/>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4" name="TextBox 13">
            <a:extLst>
              <a:ext uri="{FF2B5EF4-FFF2-40B4-BE49-F238E27FC236}">
                <a16:creationId xmlns:a16="http://schemas.microsoft.com/office/drawing/2014/main" id="{F721F17E-16E8-DE43-2DF5-E5A08BCE0E7F}"/>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How Can We Be Saved?</a:t>
            </a:r>
            <a:endParaRPr lang="en-GB" sz="8800" dirty="0">
              <a:solidFill>
                <a:schemeClr val="bg1"/>
              </a:solidFill>
            </a:endParaRPr>
          </a:p>
        </p:txBody>
      </p:sp>
      <p:pic>
        <p:nvPicPr>
          <p:cNvPr id="161" name="TLR Cards10.jpg" descr="TLR Cards10.jpg"/>
          <p:cNvPicPr preferRelativeResize="0">
            <a:picLocks/>
          </p:cNvPicPr>
          <p:nvPr/>
        </p:nvPicPr>
        <p:blipFill>
          <a:blip r:embed="rId6"/>
          <a:stretch>
            <a:fillRect/>
          </a:stretch>
        </p:blipFill>
        <p:spPr>
          <a:xfrm>
            <a:off x="18306793" y="7037065"/>
            <a:ext cx="2980800" cy="4392000"/>
          </a:xfrm>
          <a:prstGeom prst="rect">
            <a:avLst/>
          </a:prstGeom>
          <a:ln w="12700">
            <a:miter lim="400000"/>
          </a:ln>
        </p:spPr>
      </p:pic>
      <p:sp>
        <p:nvSpPr>
          <p:cNvPr id="15" name="Oval 14">
            <a:extLst>
              <a:ext uri="{FF2B5EF4-FFF2-40B4-BE49-F238E27FC236}">
                <a16:creationId xmlns:a16="http://schemas.microsoft.com/office/drawing/2014/main" id="{AC72AAD6-8936-3CEB-6BB2-3FB83FF6EFAD}"/>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17</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8" name="TLR Cards1.jpg" descr="TLR Cards1.jpg">
            <a:extLst>
              <a:ext uri="{FF2B5EF4-FFF2-40B4-BE49-F238E27FC236}">
                <a16:creationId xmlns:a16="http://schemas.microsoft.com/office/drawing/2014/main" id="{336491BE-7C5F-52A1-BADC-CE54BE866757}"/>
              </a:ext>
            </a:extLst>
          </p:cNvPr>
          <p:cNvPicPr>
            <a:picLocks noChangeAspect="1"/>
          </p:cNvPicPr>
          <p:nvPr/>
        </p:nvPicPr>
        <p:blipFill>
          <a:blip r:embed="rId7"/>
          <a:stretch>
            <a:fillRect/>
          </a:stretch>
        </p:blipFill>
        <p:spPr>
          <a:xfrm>
            <a:off x="114030" y="1327396"/>
            <a:ext cx="2982377" cy="4392000"/>
          </a:xfrm>
          <a:prstGeom prst="rect">
            <a:avLst/>
          </a:prstGeom>
          <a:ln w="12700">
            <a:miter lim="400000"/>
          </a:ln>
        </p:spPr>
      </p:pic>
      <p:pic>
        <p:nvPicPr>
          <p:cNvPr id="12" name="TLR Cards12.jpg" descr="TLR Cards12.jpg">
            <a:extLst>
              <a:ext uri="{FF2B5EF4-FFF2-40B4-BE49-F238E27FC236}">
                <a16:creationId xmlns:a16="http://schemas.microsoft.com/office/drawing/2014/main" id="{451A26AA-B046-7D79-25FC-C0BF1E576D65}"/>
              </a:ext>
            </a:extLst>
          </p:cNvPr>
          <p:cNvPicPr preferRelativeResize="0">
            <a:picLocks/>
          </p:cNvPicPr>
          <p:nvPr/>
        </p:nvPicPr>
        <p:blipFill>
          <a:blip r:embed="rId8"/>
          <a:stretch>
            <a:fillRect/>
          </a:stretch>
        </p:blipFill>
        <p:spPr>
          <a:xfrm>
            <a:off x="18306793" y="1130967"/>
            <a:ext cx="2980800" cy="4392000"/>
          </a:xfrm>
          <a:prstGeom prst="rect">
            <a:avLst/>
          </a:prstGeom>
          <a:ln w="12700">
            <a:miter lim="400000"/>
          </a:ln>
        </p:spPr>
      </p:pic>
    </p:spTree>
    <p:custDataLst>
      <p:tags r:id="rId1"/>
    </p:custDataLst>
    <p:extLst>
      <p:ext uri="{BB962C8B-B14F-4D97-AF65-F5344CB8AC3E}">
        <p14:creationId xmlns:p14="http://schemas.microsoft.com/office/powerpoint/2010/main" val="189884084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0625E-6 3.14815E-6 L -0.09785 0.43368 " pathEditMode="relative" rAng="0" ptsTypes="AA">
                                      <p:cBhvr>
                                        <p:cTn id="6" dur="2000" fill="hold"/>
                                        <p:tgtEl>
                                          <p:spTgt spid="12"/>
                                        </p:tgtEl>
                                        <p:attrNameLst>
                                          <p:attrName>ppt_x</p:attrName>
                                          <p:attrName>ppt_y</p:attrName>
                                        </p:attrNameLst>
                                      </p:cBhvr>
                                      <p:rCtr x="-4896" y="21678"/>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4.47917E-6 2.40741E-6 L -0.39524 -0.41979 " pathEditMode="relative" rAng="0" ptsTypes="AA">
                                      <p:cBhvr>
                                        <p:cTn id="9" dur="2000" fill="hold"/>
                                        <p:tgtEl>
                                          <p:spTgt spid="4"/>
                                        </p:tgtEl>
                                        <p:attrNameLst>
                                          <p:attrName>ppt_x</p:attrName>
                                          <p:attrName>ppt_y</p:attrName>
                                        </p:attrNameLst>
                                      </p:cBhvr>
                                      <p:rCtr x="-19766" y="-20995"/>
                                    </p:animMotion>
                                  </p:childTnLst>
                                </p:cTn>
                              </p:par>
                              <p:par>
                                <p:cTn id="10" presetID="42" presetClass="path" presetSubtype="0" accel="50000" decel="50000" fill="hold" nodeType="withEffect">
                                  <p:stCondLst>
                                    <p:cond delay="0"/>
                                  </p:stCondLst>
                                  <p:childTnLst>
                                    <p:animMotion origin="layout" path="M -0.09785 0.43368 L -0.49505 0.0147 " pathEditMode="relative" rAng="0" ptsTypes="AA">
                                      <p:cBhvr>
                                        <p:cTn id="11" dur="2000" fill="hold"/>
                                        <p:tgtEl>
                                          <p:spTgt spid="12"/>
                                        </p:tgtEl>
                                        <p:attrNameLst>
                                          <p:attrName>ppt_x</p:attrName>
                                          <p:attrName>ppt_y</p:attrName>
                                        </p:attrNameLst>
                                      </p:cBhvr>
                                      <p:rCtr x="-19863" y="-20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LR Cards7.jpg" descr="TLR Cards7.jpg">
            <a:extLst>
              <a:ext uri="{FF2B5EF4-FFF2-40B4-BE49-F238E27FC236}">
                <a16:creationId xmlns:a16="http://schemas.microsoft.com/office/drawing/2014/main" id="{38CFE12D-4938-18A3-6564-1BAB4D869E3F}"/>
              </a:ext>
            </a:extLst>
          </p:cNvPr>
          <p:cNvPicPr preferRelativeResize="0">
            <a:picLocks/>
          </p:cNvPicPr>
          <p:nvPr/>
        </p:nvPicPr>
        <p:blipFill>
          <a:blip r:embed="rId4"/>
          <a:stretch>
            <a:fillRect/>
          </a:stretch>
        </p:blipFill>
        <p:spPr>
          <a:xfrm>
            <a:off x="3655752" y="1327396"/>
            <a:ext cx="2980800" cy="4392000"/>
          </a:xfrm>
          <a:prstGeom prst="rect">
            <a:avLst/>
          </a:prstGeom>
          <a:ln w="12700">
            <a:miter lim="400000"/>
          </a:ln>
        </p:spPr>
      </p:pic>
      <p:pic>
        <p:nvPicPr>
          <p:cNvPr id="4" name="TLR Cards5-1.jpg" descr="TLR Cards5-1.jpg">
            <a:extLst>
              <a:ext uri="{FF2B5EF4-FFF2-40B4-BE49-F238E27FC236}">
                <a16:creationId xmlns:a16="http://schemas.microsoft.com/office/drawing/2014/main" id="{9F255EB2-E2E5-9737-2620-A6E99212A28E}"/>
              </a:ext>
            </a:extLst>
          </p:cNvPr>
          <p:cNvPicPr preferRelativeResize="0">
            <a:picLocks/>
          </p:cNvPicPr>
          <p:nvPr/>
        </p:nvPicPr>
        <p:blipFill>
          <a:blip r:embed="rId5"/>
          <a:stretch>
            <a:fillRect/>
          </a:stretch>
        </p:blipFill>
        <p:spPr>
          <a:xfrm>
            <a:off x="3655752" y="1327396"/>
            <a:ext cx="2980800" cy="4392000"/>
          </a:xfrm>
          <a:prstGeom prst="rect">
            <a:avLst/>
          </a:prstGeom>
          <a:ln w="12700">
            <a:miter lim="400000"/>
          </a:ln>
        </p:spPr>
      </p:pic>
      <p:pic>
        <p:nvPicPr>
          <p:cNvPr id="149" name="TLR Cards12-1.jpg" descr="TLR Cards12-1.jpg"/>
          <p:cNvPicPr preferRelativeResize="0">
            <a:picLocks/>
          </p:cNvPicPr>
          <p:nvPr/>
        </p:nvPicPr>
        <p:blipFill>
          <a:blip r:embed="rId6"/>
          <a:stretch>
            <a:fillRect/>
          </a:stretch>
        </p:blipFill>
        <p:spPr>
          <a:xfrm>
            <a:off x="18306793" y="7019683"/>
            <a:ext cx="2980800" cy="4392000"/>
          </a:xfrm>
          <a:prstGeom prst="rect">
            <a:avLst/>
          </a:prstGeom>
          <a:ln w="12700">
            <a:miter lim="400000"/>
          </a:ln>
        </p:spPr>
      </p:pic>
      <p:pic>
        <p:nvPicPr>
          <p:cNvPr id="2" name="TLR Cards5-1.jpg" descr="TLR Cards5-1.jpg">
            <a:extLst>
              <a:ext uri="{FF2B5EF4-FFF2-40B4-BE49-F238E27FC236}">
                <a16:creationId xmlns:a16="http://schemas.microsoft.com/office/drawing/2014/main" id="{F13F665C-2FE2-1A3C-7B81-A81B4B6D6A19}"/>
              </a:ext>
            </a:extLst>
          </p:cNvPr>
          <p:cNvPicPr preferRelativeResize="0">
            <a:picLocks/>
          </p:cNvPicPr>
          <p:nvPr/>
        </p:nvPicPr>
        <p:blipFill>
          <a:blip r:embed="rId5"/>
          <a:stretch>
            <a:fillRect/>
          </a:stretch>
        </p:blipFill>
        <p:spPr>
          <a:xfrm>
            <a:off x="3078040" y="7156605"/>
            <a:ext cx="2980800" cy="4392000"/>
          </a:xfrm>
          <a:prstGeom prst="rect">
            <a:avLst/>
          </a:prstGeom>
          <a:ln w="12700">
            <a:miter lim="400000"/>
          </a:ln>
        </p:spPr>
      </p:pic>
      <p:pic>
        <p:nvPicPr>
          <p:cNvPr id="3" name="TLR Cards5-1.jpg" descr="TLR Cards5-1.jpg">
            <a:extLst>
              <a:ext uri="{FF2B5EF4-FFF2-40B4-BE49-F238E27FC236}">
                <a16:creationId xmlns:a16="http://schemas.microsoft.com/office/drawing/2014/main" id="{B1ED9C5D-C03A-A066-273E-98692A2F9744}"/>
              </a:ext>
            </a:extLst>
          </p:cNvPr>
          <p:cNvPicPr preferRelativeResize="0">
            <a:picLocks/>
          </p:cNvPicPr>
          <p:nvPr/>
        </p:nvPicPr>
        <p:blipFill>
          <a:blip r:embed="rId5"/>
          <a:stretch>
            <a:fillRect/>
          </a:stretch>
        </p:blipFill>
        <p:spPr>
          <a:xfrm>
            <a:off x="8261022" y="7037065"/>
            <a:ext cx="2980800" cy="4392000"/>
          </a:xfrm>
          <a:prstGeom prst="rect">
            <a:avLst/>
          </a:prstGeom>
          <a:ln w="12700">
            <a:miter lim="400000"/>
          </a:ln>
        </p:spPr>
      </p:pic>
      <p:sp>
        <p:nvSpPr>
          <p:cNvPr id="7" name="Rectangle 6">
            <a:extLst>
              <a:ext uri="{FF2B5EF4-FFF2-40B4-BE49-F238E27FC236}">
                <a16:creationId xmlns:a16="http://schemas.microsoft.com/office/drawing/2014/main" id="{246A0FCB-4AC4-8936-87A2-6C29FC3EB79E}"/>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New Heart</a:t>
            </a:r>
          </a:p>
        </p:txBody>
      </p:sp>
      <p:sp>
        <p:nvSpPr>
          <p:cNvPr id="13" name="Rectangle 12">
            <a:extLst>
              <a:ext uri="{FF2B5EF4-FFF2-40B4-BE49-F238E27FC236}">
                <a16:creationId xmlns:a16="http://schemas.microsoft.com/office/drawing/2014/main" id="{18C678E2-7013-838D-89CD-D909BF83D88F}"/>
              </a:ext>
            </a:extLst>
          </p:cNvPr>
          <p:cNvSpPr/>
          <p:nvPr/>
        </p:nvSpPr>
        <p:spPr>
          <a:xfrm>
            <a:off x="-1223348" y="12585032"/>
            <a:ext cx="25607348" cy="1130968"/>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4" name="TextBox 13">
            <a:extLst>
              <a:ext uri="{FF2B5EF4-FFF2-40B4-BE49-F238E27FC236}">
                <a16:creationId xmlns:a16="http://schemas.microsoft.com/office/drawing/2014/main" id="{F721F17E-16E8-DE43-2DF5-E5A08BCE0E7F}"/>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How Can We Be Saved?</a:t>
            </a:r>
            <a:endParaRPr lang="en-GB" sz="8800" dirty="0">
              <a:solidFill>
                <a:schemeClr val="bg1"/>
              </a:solidFill>
            </a:endParaRPr>
          </a:p>
        </p:txBody>
      </p:sp>
      <p:pic>
        <p:nvPicPr>
          <p:cNvPr id="161" name="TLR Cards10.jpg" descr="TLR Cards10.jpg"/>
          <p:cNvPicPr preferRelativeResize="0">
            <a:picLocks/>
          </p:cNvPicPr>
          <p:nvPr/>
        </p:nvPicPr>
        <p:blipFill>
          <a:blip r:embed="rId7"/>
          <a:stretch>
            <a:fillRect/>
          </a:stretch>
        </p:blipFill>
        <p:spPr>
          <a:xfrm>
            <a:off x="18306793" y="7037065"/>
            <a:ext cx="2980800" cy="4392000"/>
          </a:xfrm>
          <a:prstGeom prst="rect">
            <a:avLst/>
          </a:prstGeom>
          <a:ln w="12700">
            <a:miter lim="400000"/>
          </a:ln>
        </p:spPr>
      </p:pic>
      <p:sp>
        <p:nvSpPr>
          <p:cNvPr id="15" name="Oval 14">
            <a:extLst>
              <a:ext uri="{FF2B5EF4-FFF2-40B4-BE49-F238E27FC236}">
                <a16:creationId xmlns:a16="http://schemas.microsoft.com/office/drawing/2014/main" id="{AC72AAD6-8936-3CEB-6BB2-3FB83FF6EFAD}"/>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18</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6" name="TLR Cards12.jpg" descr="TLR Cards12.jpg">
            <a:extLst>
              <a:ext uri="{FF2B5EF4-FFF2-40B4-BE49-F238E27FC236}">
                <a16:creationId xmlns:a16="http://schemas.microsoft.com/office/drawing/2014/main" id="{31FAF59A-272D-7125-598B-D9CDF9E8161E}"/>
              </a:ext>
            </a:extLst>
          </p:cNvPr>
          <p:cNvPicPr preferRelativeResize="0">
            <a:picLocks/>
          </p:cNvPicPr>
          <p:nvPr/>
        </p:nvPicPr>
        <p:blipFill>
          <a:blip r:embed="rId8"/>
          <a:stretch>
            <a:fillRect/>
          </a:stretch>
        </p:blipFill>
        <p:spPr>
          <a:xfrm>
            <a:off x="6062451" y="1310033"/>
            <a:ext cx="2980800" cy="4392000"/>
          </a:xfrm>
          <a:prstGeom prst="rect">
            <a:avLst/>
          </a:prstGeom>
          <a:ln w="12700">
            <a:miter lim="400000"/>
          </a:ln>
        </p:spPr>
      </p:pic>
      <p:pic>
        <p:nvPicPr>
          <p:cNvPr id="8" name="TLR Cards1.jpg" descr="TLR Cards1.jpg">
            <a:extLst>
              <a:ext uri="{FF2B5EF4-FFF2-40B4-BE49-F238E27FC236}">
                <a16:creationId xmlns:a16="http://schemas.microsoft.com/office/drawing/2014/main" id="{336491BE-7C5F-52A1-BADC-CE54BE866757}"/>
              </a:ext>
            </a:extLst>
          </p:cNvPr>
          <p:cNvPicPr>
            <a:picLocks noChangeAspect="1"/>
          </p:cNvPicPr>
          <p:nvPr/>
        </p:nvPicPr>
        <p:blipFill>
          <a:blip r:embed="rId9"/>
          <a:stretch>
            <a:fillRect/>
          </a:stretch>
        </p:blipFill>
        <p:spPr>
          <a:xfrm>
            <a:off x="114030" y="1327396"/>
            <a:ext cx="2982377" cy="4392000"/>
          </a:xfrm>
          <a:prstGeom prst="rect">
            <a:avLst/>
          </a:prstGeom>
          <a:ln w="12700">
            <a:miter lim="400000"/>
          </a:ln>
        </p:spPr>
      </p:pic>
    </p:spTree>
    <p:custDataLst>
      <p:tags r:id="rId1"/>
    </p:custDataLst>
    <p:extLst>
      <p:ext uri="{BB962C8B-B14F-4D97-AF65-F5344CB8AC3E}">
        <p14:creationId xmlns:p14="http://schemas.microsoft.com/office/powerpoint/2010/main" val="362089329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1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6" presetClass="emph" presetSubtype="0" fill="hold" nodeType="withEffect">
                                  <p:stCondLst>
                                    <p:cond delay="150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LR Cards7.jpg" descr="TLR Cards7.jpg">
            <a:extLst>
              <a:ext uri="{FF2B5EF4-FFF2-40B4-BE49-F238E27FC236}">
                <a16:creationId xmlns:a16="http://schemas.microsoft.com/office/drawing/2014/main" id="{38CFE12D-4938-18A3-6564-1BAB4D869E3F}"/>
              </a:ext>
            </a:extLst>
          </p:cNvPr>
          <p:cNvPicPr preferRelativeResize="0">
            <a:picLocks/>
          </p:cNvPicPr>
          <p:nvPr/>
        </p:nvPicPr>
        <p:blipFill>
          <a:blip r:embed="rId4"/>
          <a:stretch>
            <a:fillRect/>
          </a:stretch>
        </p:blipFill>
        <p:spPr>
          <a:xfrm>
            <a:off x="3655752" y="1327396"/>
            <a:ext cx="2980800" cy="4392000"/>
          </a:xfrm>
          <a:prstGeom prst="rect">
            <a:avLst/>
          </a:prstGeom>
          <a:ln w="12700">
            <a:miter lim="400000"/>
          </a:ln>
        </p:spPr>
      </p:pic>
      <p:pic>
        <p:nvPicPr>
          <p:cNvPr id="12" name="TLR Cards12.jpg" descr="TLR Cards12.jpg">
            <a:extLst>
              <a:ext uri="{FF2B5EF4-FFF2-40B4-BE49-F238E27FC236}">
                <a16:creationId xmlns:a16="http://schemas.microsoft.com/office/drawing/2014/main" id="{451A26AA-B046-7D79-25FC-C0BF1E576D65}"/>
              </a:ext>
            </a:extLst>
          </p:cNvPr>
          <p:cNvPicPr preferRelativeResize="0">
            <a:picLocks/>
          </p:cNvPicPr>
          <p:nvPr/>
        </p:nvPicPr>
        <p:blipFill>
          <a:blip r:embed="rId5"/>
          <a:stretch>
            <a:fillRect/>
          </a:stretch>
        </p:blipFill>
        <p:spPr>
          <a:xfrm>
            <a:off x="6058840" y="1327396"/>
            <a:ext cx="2980800" cy="4392000"/>
          </a:xfrm>
          <a:prstGeom prst="rect">
            <a:avLst/>
          </a:prstGeom>
          <a:ln w="12700">
            <a:miter lim="400000"/>
          </a:ln>
        </p:spPr>
      </p:pic>
      <p:pic>
        <p:nvPicPr>
          <p:cNvPr id="149" name="TLR Cards12-1.jpg" descr="TLR Cards12-1.jpg"/>
          <p:cNvPicPr preferRelativeResize="0">
            <a:picLocks/>
          </p:cNvPicPr>
          <p:nvPr/>
        </p:nvPicPr>
        <p:blipFill>
          <a:blip r:embed="rId6"/>
          <a:stretch>
            <a:fillRect/>
          </a:stretch>
        </p:blipFill>
        <p:spPr>
          <a:xfrm>
            <a:off x="18306793" y="7019683"/>
            <a:ext cx="2980800" cy="4392000"/>
          </a:xfrm>
          <a:prstGeom prst="rect">
            <a:avLst/>
          </a:prstGeom>
          <a:ln w="12700">
            <a:miter lim="400000"/>
          </a:ln>
        </p:spPr>
      </p:pic>
      <p:pic>
        <p:nvPicPr>
          <p:cNvPr id="2" name="TLR Cards5-1.jpg" descr="TLR Cards5-1.jpg">
            <a:extLst>
              <a:ext uri="{FF2B5EF4-FFF2-40B4-BE49-F238E27FC236}">
                <a16:creationId xmlns:a16="http://schemas.microsoft.com/office/drawing/2014/main" id="{F13F665C-2FE2-1A3C-7B81-A81B4B6D6A19}"/>
              </a:ext>
            </a:extLst>
          </p:cNvPr>
          <p:cNvPicPr preferRelativeResize="0">
            <a:picLocks/>
          </p:cNvPicPr>
          <p:nvPr/>
        </p:nvPicPr>
        <p:blipFill>
          <a:blip r:embed="rId7"/>
          <a:stretch>
            <a:fillRect/>
          </a:stretch>
        </p:blipFill>
        <p:spPr>
          <a:xfrm>
            <a:off x="3078040" y="7156605"/>
            <a:ext cx="2980800" cy="4392000"/>
          </a:xfrm>
          <a:prstGeom prst="rect">
            <a:avLst/>
          </a:prstGeom>
          <a:ln w="12700">
            <a:miter lim="400000"/>
          </a:ln>
        </p:spPr>
      </p:pic>
      <p:pic>
        <p:nvPicPr>
          <p:cNvPr id="3" name="TLR Cards5-1.jpg" descr="TLR Cards5-1.jpg">
            <a:extLst>
              <a:ext uri="{FF2B5EF4-FFF2-40B4-BE49-F238E27FC236}">
                <a16:creationId xmlns:a16="http://schemas.microsoft.com/office/drawing/2014/main" id="{B1ED9C5D-C03A-A066-273E-98692A2F9744}"/>
              </a:ext>
            </a:extLst>
          </p:cNvPr>
          <p:cNvPicPr preferRelativeResize="0">
            <a:picLocks/>
          </p:cNvPicPr>
          <p:nvPr/>
        </p:nvPicPr>
        <p:blipFill>
          <a:blip r:embed="rId7"/>
          <a:stretch>
            <a:fillRect/>
          </a:stretch>
        </p:blipFill>
        <p:spPr>
          <a:xfrm>
            <a:off x="8261022" y="7037065"/>
            <a:ext cx="2980800" cy="4392000"/>
          </a:xfrm>
          <a:prstGeom prst="rect">
            <a:avLst/>
          </a:prstGeom>
          <a:ln w="12700">
            <a:miter lim="400000"/>
          </a:ln>
        </p:spPr>
      </p:pic>
      <p:sp>
        <p:nvSpPr>
          <p:cNvPr id="7" name="Rectangle 6">
            <a:extLst>
              <a:ext uri="{FF2B5EF4-FFF2-40B4-BE49-F238E27FC236}">
                <a16:creationId xmlns:a16="http://schemas.microsoft.com/office/drawing/2014/main" id="{246A0FCB-4AC4-8936-87A2-6C29FC3EB79E}"/>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Buried In Baptism</a:t>
            </a:r>
          </a:p>
        </p:txBody>
      </p:sp>
      <p:sp>
        <p:nvSpPr>
          <p:cNvPr id="13" name="Rectangle 12">
            <a:extLst>
              <a:ext uri="{FF2B5EF4-FFF2-40B4-BE49-F238E27FC236}">
                <a16:creationId xmlns:a16="http://schemas.microsoft.com/office/drawing/2014/main" id="{18C678E2-7013-838D-89CD-D909BF83D88F}"/>
              </a:ext>
            </a:extLst>
          </p:cNvPr>
          <p:cNvSpPr/>
          <p:nvPr/>
        </p:nvSpPr>
        <p:spPr>
          <a:xfrm>
            <a:off x="-1223348" y="12585032"/>
            <a:ext cx="25607348" cy="1130968"/>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4" name="TextBox 13">
            <a:extLst>
              <a:ext uri="{FF2B5EF4-FFF2-40B4-BE49-F238E27FC236}">
                <a16:creationId xmlns:a16="http://schemas.microsoft.com/office/drawing/2014/main" id="{F721F17E-16E8-DE43-2DF5-E5A08BCE0E7F}"/>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How Can We Be Saved?</a:t>
            </a:r>
            <a:endParaRPr lang="en-GB" sz="8800" dirty="0">
              <a:solidFill>
                <a:schemeClr val="bg1"/>
              </a:solidFill>
            </a:endParaRPr>
          </a:p>
        </p:txBody>
      </p:sp>
      <p:pic>
        <p:nvPicPr>
          <p:cNvPr id="161" name="TLR Cards10.jpg" descr="TLR Cards10.jpg"/>
          <p:cNvPicPr preferRelativeResize="0">
            <a:picLocks/>
          </p:cNvPicPr>
          <p:nvPr/>
        </p:nvPicPr>
        <p:blipFill>
          <a:blip r:embed="rId8"/>
          <a:stretch>
            <a:fillRect/>
          </a:stretch>
        </p:blipFill>
        <p:spPr>
          <a:xfrm>
            <a:off x="18306793" y="7037065"/>
            <a:ext cx="2980800" cy="4392000"/>
          </a:xfrm>
          <a:prstGeom prst="rect">
            <a:avLst/>
          </a:prstGeom>
          <a:ln w="12700">
            <a:miter lim="400000"/>
          </a:ln>
        </p:spPr>
      </p:pic>
      <p:sp>
        <p:nvSpPr>
          <p:cNvPr id="15" name="Oval 14">
            <a:extLst>
              <a:ext uri="{FF2B5EF4-FFF2-40B4-BE49-F238E27FC236}">
                <a16:creationId xmlns:a16="http://schemas.microsoft.com/office/drawing/2014/main" id="{AC72AAD6-8936-3CEB-6BB2-3FB83FF6EFAD}"/>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solidFill>
                  <a:schemeClr val="tx1"/>
                </a:solidFill>
                <a:latin typeface="Calibri" panose="020F0502020204030204" pitchFamily="34" charset="0"/>
              </a:rPr>
              <a:t>19</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8" name="TLR Cards1.jpg" descr="TLR Cards1.jpg">
            <a:extLst>
              <a:ext uri="{FF2B5EF4-FFF2-40B4-BE49-F238E27FC236}">
                <a16:creationId xmlns:a16="http://schemas.microsoft.com/office/drawing/2014/main" id="{336491BE-7C5F-52A1-BADC-CE54BE866757}"/>
              </a:ext>
            </a:extLst>
          </p:cNvPr>
          <p:cNvPicPr>
            <a:picLocks noChangeAspect="1"/>
          </p:cNvPicPr>
          <p:nvPr/>
        </p:nvPicPr>
        <p:blipFill>
          <a:blip r:embed="rId9"/>
          <a:stretch>
            <a:fillRect/>
          </a:stretch>
        </p:blipFill>
        <p:spPr>
          <a:xfrm>
            <a:off x="114030" y="1327396"/>
            <a:ext cx="2982377" cy="4392000"/>
          </a:xfrm>
          <a:prstGeom prst="rect">
            <a:avLst/>
          </a:prstGeom>
          <a:ln w="12700">
            <a:miter lim="400000"/>
          </a:ln>
        </p:spPr>
      </p:pic>
    </p:spTree>
    <p:custDataLst>
      <p:tags r:id="rId1"/>
    </p:custDataLst>
    <p:extLst>
      <p:ext uri="{BB962C8B-B14F-4D97-AF65-F5344CB8AC3E}">
        <p14:creationId xmlns:p14="http://schemas.microsoft.com/office/powerpoint/2010/main" val="4028331669"/>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1.2963E-6 L 0.23359 0.00278 " pathEditMode="relative" rAng="0" ptsTypes="AA">
                                      <p:cBhvr>
                                        <p:cTn id="6" dur="2000" fill="hold"/>
                                        <p:tgtEl>
                                          <p:spTgt spid="5"/>
                                        </p:tgtEl>
                                        <p:attrNameLst>
                                          <p:attrName>ppt_x</p:attrName>
                                          <p:attrName>ppt_y</p:attrName>
                                        </p:attrNameLst>
                                      </p:cBhvr>
                                      <p:rCtr x="11680" y="139"/>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2336 0.00278 L 0.60084 -0.01435 " pathEditMode="relative" rAng="0" ptsTypes="AA">
                                      <p:cBhvr>
                                        <p:cTn id="9" dur="2000" fill="hold"/>
                                        <p:tgtEl>
                                          <p:spTgt spid="5"/>
                                        </p:tgtEl>
                                        <p:attrNameLst>
                                          <p:attrName>ppt_x</p:attrName>
                                          <p:attrName>ppt_y</p:attrName>
                                        </p:attrNameLst>
                                      </p:cBhvr>
                                      <p:rCtr x="18477" y="-1007"/>
                                    </p:animMotion>
                                  </p:childTnLst>
                                </p:cTn>
                              </p:par>
                              <p:par>
                                <p:cTn id="10" presetID="63" presetClass="path" presetSubtype="0" accel="50000" decel="50000" fill="hold" nodeType="withEffect">
                                  <p:stCondLst>
                                    <p:cond delay="0"/>
                                  </p:stCondLst>
                                  <p:childTnLst>
                                    <p:animMotion origin="layout" path="M -3.125E-7 1.2963E-6 L 0.37311 -0.01192 " pathEditMode="relative" rAng="0" ptsTypes="AA">
                                      <p:cBhvr>
                                        <p:cTn id="11" dur="2000" fill="hold"/>
                                        <p:tgtEl>
                                          <p:spTgt spid="12"/>
                                        </p:tgtEl>
                                        <p:attrNameLst>
                                          <p:attrName>ppt_x</p:attrName>
                                          <p:attrName>ppt_y</p:attrName>
                                        </p:attrNameLst>
                                      </p:cBhvr>
                                      <p:rCtr x="18652" y="-602"/>
                                    </p:animMotion>
                                  </p:childTnLst>
                                </p:cTn>
                              </p:par>
                            </p:childTnLst>
                          </p:cTn>
                        </p:par>
                        <p:par>
                          <p:cTn id="12" fill="hold">
                            <p:stCondLst>
                              <p:cond delay="4000"/>
                            </p:stCondLst>
                            <p:childTnLst>
                              <p:par>
                                <p:cTn id="13" presetID="42" presetClass="path" presetSubtype="0" accel="50000" decel="50000" fill="hold" nodeType="afterEffect">
                                  <p:stCondLst>
                                    <p:cond delay="0"/>
                                  </p:stCondLst>
                                  <p:childTnLst>
                                    <p:animMotion origin="layout" path="M 0.60085 -0.01435 L 0.60247 0.41667 " pathEditMode="relative" rAng="0" ptsTypes="AA">
                                      <p:cBhvr>
                                        <p:cTn id="14" dur="2000" fill="hold"/>
                                        <p:tgtEl>
                                          <p:spTgt spid="5"/>
                                        </p:tgtEl>
                                        <p:attrNameLst>
                                          <p:attrName>ppt_x</p:attrName>
                                          <p:attrName>ppt_y</p:attrName>
                                        </p:attrNameLst>
                                      </p:cBhvr>
                                      <p:rCtr x="78" y="20949"/>
                                    </p:animMotion>
                                  </p:childTnLst>
                                </p:cTn>
                              </p:par>
                            </p:childTnLst>
                          </p:cTn>
                        </p:par>
                        <p:par>
                          <p:cTn id="15" fill="hold">
                            <p:stCondLst>
                              <p:cond delay="6000"/>
                            </p:stCondLst>
                            <p:childTnLst>
                              <p:par>
                                <p:cTn id="16" presetID="64" presetClass="path" presetSubtype="0" accel="50000" decel="50000" fill="hold" nodeType="afterEffect">
                                  <p:stCondLst>
                                    <p:cond delay="0"/>
                                  </p:stCondLst>
                                  <p:childTnLst>
                                    <p:animMotion origin="layout" path="M -4.0625E-6 5E-6 L 2.08333E-6 -0.4294 " pathEditMode="relative" rAng="0" ptsTypes="AA">
                                      <p:cBhvr>
                                        <p:cTn id="17" dur="2000" fill="hold"/>
                                        <p:tgtEl>
                                          <p:spTgt spid="149"/>
                                        </p:tgtEl>
                                        <p:attrNameLst>
                                          <p:attrName>ppt_x</p:attrName>
                                          <p:attrName>ppt_y</p:attrName>
                                        </p:attrNameLst>
                                      </p:cBhvr>
                                      <p:rCtr x="-39" y="-214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LR Cards12.jpg" descr="TLR Cards12.jpg">
            <a:extLst>
              <a:ext uri="{FF2B5EF4-FFF2-40B4-BE49-F238E27FC236}">
                <a16:creationId xmlns:a16="http://schemas.microsoft.com/office/drawing/2014/main" id="{31FAF59A-272D-7125-598B-D9CDF9E8161E}"/>
              </a:ext>
            </a:extLst>
          </p:cNvPr>
          <p:cNvPicPr preferRelativeResize="0">
            <a:picLocks/>
          </p:cNvPicPr>
          <p:nvPr/>
        </p:nvPicPr>
        <p:blipFill>
          <a:blip r:embed="rId4"/>
          <a:stretch>
            <a:fillRect/>
          </a:stretch>
        </p:blipFill>
        <p:spPr>
          <a:xfrm>
            <a:off x="18306793" y="1113585"/>
            <a:ext cx="2980800" cy="4392000"/>
          </a:xfrm>
          <a:prstGeom prst="rect">
            <a:avLst/>
          </a:prstGeom>
          <a:ln w="12700">
            <a:miter lim="400000"/>
          </a:ln>
        </p:spPr>
      </p:pic>
      <p:pic>
        <p:nvPicPr>
          <p:cNvPr id="12" name="TLR Cards12.jpg" descr="TLR Cards12.jpg">
            <a:extLst>
              <a:ext uri="{FF2B5EF4-FFF2-40B4-BE49-F238E27FC236}">
                <a16:creationId xmlns:a16="http://schemas.microsoft.com/office/drawing/2014/main" id="{451A26AA-B046-7D79-25FC-C0BF1E576D65}"/>
              </a:ext>
            </a:extLst>
          </p:cNvPr>
          <p:cNvPicPr preferRelativeResize="0">
            <a:picLocks/>
          </p:cNvPicPr>
          <p:nvPr/>
        </p:nvPicPr>
        <p:blipFill>
          <a:blip r:embed="rId4"/>
          <a:stretch>
            <a:fillRect/>
          </a:stretch>
        </p:blipFill>
        <p:spPr>
          <a:xfrm>
            <a:off x="15059740" y="1113585"/>
            <a:ext cx="2980800" cy="4392000"/>
          </a:xfrm>
          <a:prstGeom prst="rect">
            <a:avLst/>
          </a:prstGeom>
          <a:ln w="12700">
            <a:miter lim="400000"/>
          </a:ln>
        </p:spPr>
      </p:pic>
      <p:pic>
        <p:nvPicPr>
          <p:cNvPr id="149" name="TLR Cards12-1.jpg" descr="TLR Cards12-1.jpg"/>
          <p:cNvPicPr preferRelativeResize="0">
            <a:picLocks/>
          </p:cNvPicPr>
          <p:nvPr/>
        </p:nvPicPr>
        <p:blipFill>
          <a:blip r:embed="rId5"/>
          <a:stretch>
            <a:fillRect/>
          </a:stretch>
        </p:blipFill>
        <p:spPr>
          <a:xfrm>
            <a:off x="18306793" y="1130967"/>
            <a:ext cx="2980800" cy="4392000"/>
          </a:xfrm>
          <a:prstGeom prst="rect">
            <a:avLst/>
          </a:prstGeom>
          <a:ln w="12700">
            <a:miter lim="400000"/>
          </a:ln>
        </p:spPr>
      </p:pic>
      <p:pic>
        <p:nvPicPr>
          <p:cNvPr id="2" name="TLR Cards5-1.jpg" descr="TLR Cards5-1.jpg">
            <a:extLst>
              <a:ext uri="{FF2B5EF4-FFF2-40B4-BE49-F238E27FC236}">
                <a16:creationId xmlns:a16="http://schemas.microsoft.com/office/drawing/2014/main" id="{F13F665C-2FE2-1A3C-7B81-A81B4B6D6A19}"/>
              </a:ext>
            </a:extLst>
          </p:cNvPr>
          <p:cNvPicPr preferRelativeResize="0">
            <a:picLocks/>
          </p:cNvPicPr>
          <p:nvPr/>
        </p:nvPicPr>
        <p:blipFill>
          <a:blip r:embed="rId6"/>
          <a:stretch>
            <a:fillRect/>
          </a:stretch>
        </p:blipFill>
        <p:spPr>
          <a:xfrm>
            <a:off x="3078040" y="7156605"/>
            <a:ext cx="2980800" cy="4392000"/>
          </a:xfrm>
          <a:prstGeom prst="rect">
            <a:avLst/>
          </a:prstGeom>
          <a:ln w="12700">
            <a:miter lim="400000"/>
          </a:ln>
        </p:spPr>
      </p:pic>
      <p:pic>
        <p:nvPicPr>
          <p:cNvPr id="3" name="TLR Cards5-1.jpg" descr="TLR Cards5-1.jpg">
            <a:extLst>
              <a:ext uri="{FF2B5EF4-FFF2-40B4-BE49-F238E27FC236}">
                <a16:creationId xmlns:a16="http://schemas.microsoft.com/office/drawing/2014/main" id="{B1ED9C5D-C03A-A066-273E-98692A2F9744}"/>
              </a:ext>
            </a:extLst>
          </p:cNvPr>
          <p:cNvPicPr preferRelativeResize="0">
            <a:picLocks/>
          </p:cNvPicPr>
          <p:nvPr/>
        </p:nvPicPr>
        <p:blipFill>
          <a:blip r:embed="rId6"/>
          <a:stretch>
            <a:fillRect/>
          </a:stretch>
        </p:blipFill>
        <p:spPr>
          <a:xfrm>
            <a:off x="8261022" y="7037065"/>
            <a:ext cx="2980800" cy="4392000"/>
          </a:xfrm>
          <a:prstGeom prst="rect">
            <a:avLst/>
          </a:prstGeom>
          <a:ln w="12700">
            <a:miter lim="400000"/>
          </a:ln>
        </p:spPr>
      </p:pic>
      <p:sp>
        <p:nvSpPr>
          <p:cNvPr id="7" name="Rectangle 6">
            <a:extLst>
              <a:ext uri="{FF2B5EF4-FFF2-40B4-BE49-F238E27FC236}">
                <a16:creationId xmlns:a16="http://schemas.microsoft.com/office/drawing/2014/main" id="{246A0FCB-4AC4-8936-87A2-6C29FC3EB79E}"/>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Filled With Holy Spirit</a:t>
            </a:r>
          </a:p>
        </p:txBody>
      </p:sp>
      <p:sp>
        <p:nvSpPr>
          <p:cNvPr id="13" name="Rectangle 12">
            <a:extLst>
              <a:ext uri="{FF2B5EF4-FFF2-40B4-BE49-F238E27FC236}">
                <a16:creationId xmlns:a16="http://schemas.microsoft.com/office/drawing/2014/main" id="{18C678E2-7013-838D-89CD-D909BF83D88F}"/>
              </a:ext>
            </a:extLst>
          </p:cNvPr>
          <p:cNvSpPr/>
          <p:nvPr/>
        </p:nvSpPr>
        <p:spPr>
          <a:xfrm>
            <a:off x="-1223348" y="12585032"/>
            <a:ext cx="25607348" cy="1130968"/>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4" name="TextBox 13">
            <a:extLst>
              <a:ext uri="{FF2B5EF4-FFF2-40B4-BE49-F238E27FC236}">
                <a16:creationId xmlns:a16="http://schemas.microsoft.com/office/drawing/2014/main" id="{F721F17E-16E8-DE43-2DF5-E5A08BCE0E7F}"/>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How Can We Be Saved?</a:t>
            </a:r>
            <a:endParaRPr lang="en-GB" sz="8800" dirty="0">
              <a:solidFill>
                <a:schemeClr val="bg1"/>
              </a:solidFill>
            </a:endParaRPr>
          </a:p>
        </p:txBody>
      </p:sp>
      <p:pic>
        <p:nvPicPr>
          <p:cNvPr id="161" name="TLR Cards10.jpg" descr="TLR Cards10.jpg"/>
          <p:cNvPicPr preferRelativeResize="0">
            <a:picLocks/>
          </p:cNvPicPr>
          <p:nvPr/>
        </p:nvPicPr>
        <p:blipFill>
          <a:blip r:embed="rId7"/>
          <a:stretch>
            <a:fillRect/>
          </a:stretch>
        </p:blipFill>
        <p:spPr>
          <a:xfrm>
            <a:off x="18306793" y="7038000"/>
            <a:ext cx="2980800" cy="4392000"/>
          </a:xfrm>
          <a:prstGeom prst="rect">
            <a:avLst/>
          </a:prstGeom>
          <a:ln w="12700">
            <a:miter lim="400000"/>
          </a:ln>
        </p:spPr>
      </p:pic>
      <p:sp>
        <p:nvSpPr>
          <p:cNvPr id="15" name="Oval 14">
            <a:extLst>
              <a:ext uri="{FF2B5EF4-FFF2-40B4-BE49-F238E27FC236}">
                <a16:creationId xmlns:a16="http://schemas.microsoft.com/office/drawing/2014/main" id="{AC72AAD6-8936-3CEB-6BB2-3FB83FF6EFAD}"/>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20</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8" name="TLR Cards1.jpg" descr="TLR Cards1.jpg">
            <a:extLst>
              <a:ext uri="{FF2B5EF4-FFF2-40B4-BE49-F238E27FC236}">
                <a16:creationId xmlns:a16="http://schemas.microsoft.com/office/drawing/2014/main" id="{336491BE-7C5F-52A1-BADC-CE54BE866757}"/>
              </a:ext>
            </a:extLst>
          </p:cNvPr>
          <p:cNvPicPr>
            <a:picLocks noChangeAspect="1"/>
          </p:cNvPicPr>
          <p:nvPr/>
        </p:nvPicPr>
        <p:blipFill>
          <a:blip r:embed="rId8"/>
          <a:stretch>
            <a:fillRect/>
          </a:stretch>
        </p:blipFill>
        <p:spPr>
          <a:xfrm>
            <a:off x="114030" y="1327396"/>
            <a:ext cx="2982377" cy="4392000"/>
          </a:xfrm>
          <a:prstGeom prst="rect">
            <a:avLst/>
          </a:prstGeom>
          <a:ln w="12700">
            <a:miter lim="400000"/>
          </a:ln>
        </p:spPr>
      </p:pic>
    </p:spTree>
    <p:custDataLst>
      <p:tags r:id="rId1"/>
    </p:custDataLst>
    <p:extLst>
      <p:ext uri="{BB962C8B-B14F-4D97-AF65-F5344CB8AC3E}">
        <p14:creationId xmlns:p14="http://schemas.microsoft.com/office/powerpoint/2010/main" val="161100736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1500"/>
                                  </p:stCondLst>
                                  <p:childTnLst>
                                    <p:animEffect transition="out" filter="fade">
                                      <p:cBhvr>
                                        <p:cTn id="9" dur="500"/>
                                        <p:tgtEl>
                                          <p:spTgt spid="149"/>
                                        </p:tgtEl>
                                      </p:cBhvr>
                                    </p:animEffect>
                                    <p:set>
                                      <p:cBhvr>
                                        <p:cTn id="10" dur="1" fill="hold">
                                          <p:stCondLst>
                                            <p:cond delay="499"/>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TLR Cards12.jpg" descr="TLR Cards12.jpg">
            <a:extLst>
              <a:ext uri="{FF2B5EF4-FFF2-40B4-BE49-F238E27FC236}">
                <a16:creationId xmlns:a16="http://schemas.microsoft.com/office/drawing/2014/main" id="{451A26AA-B046-7D79-25FC-C0BF1E576D65}"/>
              </a:ext>
            </a:extLst>
          </p:cNvPr>
          <p:cNvPicPr preferRelativeResize="0">
            <a:picLocks/>
          </p:cNvPicPr>
          <p:nvPr/>
        </p:nvPicPr>
        <p:blipFill>
          <a:blip r:embed="rId4"/>
          <a:stretch>
            <a:fillRect/>
          </a:stretch>
        </p:blipFill>
        <p:spPr>
          <a:xfrm>
            <a:off x="15059740" y="1113585"/>
            <a:ext cx="2980800" cy="4392000"/>
          </a:xfrm>
          <a:prstGeom prst="rect">
            <a:avLst/>
          </a:prstGeom>
          <a:ln w="12700">
            <a:miter lim="400000"/>
          </a:ln>
        </p:spPr>
      </p:pic>
      <p:pic>
        <p:nvPicPr>
          <p:cNvPr id="2" name="TLR Cards5-1.jpg" descr="TLR Cards5-1.jpg">
            <a:extLst>
              <a:ext uri="{FF2B5EF4-FFF2-40B4-BE49-F238E27FC236}">
                <a16:creationId xmlns:a16="http://schemas.microsoft.com/office/drawing/2014/main" id="{F13F665C-2FE2-1A3C-7B81-A81B4B6D6A19}"/>
              </a:ext>
            </a:extLst>
          </p:cNvPr>
          <p:cNvPicPr preferRelativeResize="0">
            <a:picLocks/>
          </p:cNvPicPr>
          <p:nvPr/>
        </p:nvPicPr>
        <p:blipFill>
          <a:blip r:embed="rId5"/>
          <a:stretch>
            <a:fillRect/>
          </a:stretch>
        </p:blipFill>
        <p:spPr>
          <a:xfrm>
            <a:off x="3078040" y="7156605"/>
            <a:ext cx="2980800" cy="4392000"/>
          </a:xfrm>
          <a:prstGeom prst="rect">
            <a:avLst/>
          </a:prstGeom>
          <a:ln w="12700">
            <a:miter lim="400000"/>
          </a:ln>
        </p:spPr>
      </p:pic>
      <p:pic>
        <p:nvPicPr>
          <p:cNvPr id="3" name="TLR Cards5-1.jpg" descr="TLR Cards5-1.jpg">
            <a:extLst>
              <a:ext uri="{FF2B5EF4-FFF2-40B4-BE49-F238E27FC236}">
                <a16:creationId xmlns:a16="http://schemas.microsoft.com/office/drawing/2014/main" id="{B1ED9C5D-C03A-A066-273E-98692A2F9744}"/>
              </a:ext>
            </a:extLst>
          </p:cNvPr>
          <p:cNvPicPr preferRelativeResize="0">
            <a:picLocks/>
          </p:cNvPicPr>
          <p:nvPr/>
        </p:nvPicPr>
        <p:blipFill>
          <a:blip r:embed="rId5"/>
          <a:stretch>
            <a:fillRect/>
          </a:stretch>
        </p:blipFill>
        <p:spPr>
          <a:xfrm>
            <a:off x="8261022" y="7037065"/>
            <a:ext cx="2980800" cy="4392000"/>
          </a:xfrm>
          <a:prstGeom prst="rect">
            <a:avLst/>
          </a:prstGeom>
          <a:ln w="12700">
            <a:miter lim="400000"/>
          </a:ln>
        </p:spPr>
      </p:pic>
      <p:sp>
        <p:nvSpPr>
          <p:cNvPr id="7" name="Rectangle 6">
            <a:extLst>
              <a:ext uri="{FF2B5EF4-FFF2-40B4-BE49-F238E27FC236}">
                <a16:creationId xmlns:a16="http://schemas.microsoft.com/office/drawing/2014/main" id="{246A0FCB-4AC4-8936-87A2-6C29FC3EB79E}"/>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Living As A Disciple</a:t>
            </a:r>
          </a:p>
        </p:txBody>
      </p:sp>
      <p:sp>
        <p:nvSpPr>
          <p:cNvPr id="13" name="Rectangle 12">
            <a:extLst>
              <a:ext uri="{FF2B5EF4-FFF2-40B4-BE49-F238E27FC236}">
                <a16:creationId xmlns:a16="http://schemas.microsoft.com/office/drawing/2014/main" id="{18C678E2-7013-838D-89CD-D909BF83D88F}"/>
              </a:ext>
            </a:extLst>
          </p:cNvPr>
          <p:cNvSpPr/>
          <p:nvPr/>
        </p:nvSpPr>
        <p:spPr>
          <a:xfrm>
            <a:off x="-1223348" y="12585032"/>
            <a:ext cx="25607348" cy="1130968"/>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4" name="TextBox 13">
            <a:extLst>
              <a:ext uri="{FF2B5EF4-FFF2-40B4-BE49-F238E27FC236}">
                <a16:creationId xmlns:a16="http://schemas.microsoft.com/office/drawing/2014/main" id="{F721F17E-16E8-DE43-2DF5-E5A08BCE0E7F}"/>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How Can We Be Saved?</a:t>
            </a:r>
            <a:endParaRPr lang="en-GB" sz="8800" dirty="0">
              <a:solidFill>
                <a:schemeClr val="bg1"/>
              </a:solidFill>
            </a:endParaRPr>
          </a:p>
        </p:txBody>
      </p:sp>
      <p:pic>
        <p:nvPicPr>
          <p:cNvPr id="161" name="TLR Cards10.jpg" descr="TLR Cards10.jpg"/>
          <p:cNvPicPr preferRelativeResize="0">
            <a:picLocks/>
          </p:cNvPicPr>
          <p:nvPr/>
        </p:nvPicPr>
        <p:blipFill>
          <a:blip r:embed="rId6"/>
          <a:stretch>
            <a:fillRect/>
          </a:stretch>
        </p:blipFill>
        <p:spPr>
          <a:xfrm>
            <a:off x="18306793" y="7038000"/>
            <a:ext cx="2980800" cy="4392000"/>
          </a:xfrm>
          <a:prstGeom prst="rect">
            <a:avLst/>
          </a:prstGeom>
          <a:ln w="12700">
            <a:miter lim="400000"/>
          </a:ln>
        </p:spPr>
      </p:pic>
      <p:sp>
        <p:nvSpPr>
          <p:cNvPr id="15" name="Oval 14">
            <a:extLst>
              <a:ext uri="{FF2B5EF4-FFF2-40B4-BE49-F238E27FC236}">
                <a16:creationId xmlns:a16="http://schemas.microsoft.com/office/drawing/2014/main" id="{AC72AAD6-8936-3CEB-6BB2-3FB83FF6EFAD}"/>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21</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8" name="TLR Cards1.jpg" descr="TLR Cards1.jpg">
            <a:extLst>
              <a:ext uri="{FF2B5EF4-FFF2-40B4-BE49-F238E27FC236}">
                <a16:creationId xmlns:a16="http://schemas.microsoft.com/office/drawing/2014/main" id="{336491BE-7C5F-52A1-BADC-CE54BE866757}"/>
              </a:ext>
            </a:extLst>
          </p:cNvPr>
          <p:cNvPicPr>
            <a:picLocks noChangeAspect="1"/>
          </p:cNvPicPr>
          <p:nvPr/>
        </p:nvPicPr>
        <p:blipFill>
          <a:blip r:embed="rId7"/>
          <a:stretch>
            <a:fillRect/>
          </a:stretch>
        </p:blipFill>
        <p:spPr>
          <a:xfrm>
            <a:off x="114030" y="1327396"/>
            <a:ext cx="2982377" cy="4392000"/>
          </a:xfrm>
          <a:prstGeom prst="rect">
            <a:avLst/>
          </a:prstGeom>
          <a:ln w="12700">
            <a:miter lim="400000"/>
          </a:ln>
        </p:spPr>
      </p:pic>
      <p:pic>
        <p:nvPicPr>
          <p:cNvPr id="6" name="TLR Cards12.jpg" descr="TLR Cards12.jpg">
            <a:extLst>
              <a:ext uri="{FF2B5EF4-FFF2-40B4-BE49-F238E27FC236}">
                <a16:creationId xmlns:a16="http://schemas.microsoft.com/office/drawing/2014/main" id="{31FAF59A-272D-7125-598B-D9CDF9E8161E}"/>
              </a:ext>
            </a:extLst>
          </p:cNvPr>
          <p:cNvPicPr preferRelativeResize="0">
            <a:picLocks/>
          </p:cNvPicPr>
          <p:nvPr/>
        </p:nvPicPr>
        <p:blipFill>
          <a:blip r:embed="rId4"/>
          <a:stretch>
            <a:fillRect/>
          </a:stretch>
        </p:blipFill>
        <p:spPr>
          <a:xfrm>
            <a:off x="18306793" y="1113585"/>
            <a:ext cx="2980800" cy="4392000"/>
          </a:xfrm>
          <a:prstGeom prst="rect">
            <a:avLst/>
          </a:prstGeom>
          <a:ln w="12700">
            <a:miter lim="400000"/>
          </a:ln>
        </p:spPr>
      </p:pic>
    </p:spTree>
    <p:custDataLst>
      <p:tags r:id="rId1"/>
    </p:custDataLst>
    <p:extLst>
      <p:ext uri="{BB962C8B-B14F-4D97-AF65-F5344CB8AC3E}">
        <p14:creationId xmlns:p14="http://schemas.microsoft.com/office/powerpoint/2010/main" val="373745399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0625E-6 -3.7037E-6 L -0.31191 0.4323 " pathEditMode="relative" rAng="0" ptsTypes="AA">
                                      <p:cBhvr>
                                        <p:cTn id="6" dur="2000" fill="hold"/>
                                        <p:tgtEl>
                                          <p:spTgt spid="6"/>
                                        </p:tgtEl>
                                        <p:attrNameLst>
                                          <p:attrName>ppt_x</p:attrName>
                                          <p:attrName>ppt_y</p:attrName>
                                        </p:attrNameLst>
                                      </p:cBhvr>
                                      <p:rCtr x="-15599" y="216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5" name="TLR Cards11-2.jpg" descr="TLR Cards11-2.jpg"/>
          <p:cNvPicPr>
            <a:picLocks noChangeAspect="1"/>
          </p:cNvPicPr>
          <p:nvPr/>
        </p:nvPicPr>
        <p:blipFill>
          <a:blip r:embed="rId3"/>
          <a:stretch>
            <a:fillRect/>
          </a:stretch>
        </p:blipFill>
        <p:spPr>
          <a:xfrm>
            <a:off x="10700811" y="566928"/>
            <a:ext cx="2982377" cy="4392000"/>
          </a:xfrm>
          <a:prstGeom prst="rect">
            <a:avLst/>
          </a:prstGeom>
          <a:ln w="12700">
            <a:miter lim="400000"/>
          </a:ln>
        </p:spPr>
      </p:pic>
      <p:pic>
        <p:nvPicPr>
          <p:cNvPr id="166" name="TLR Cards4-2.jpg" descr="TLR Cards4-2.jpg"/>
          <p:cNvPicPr>
            <a:picLocks noChangeAspect="1"/>
          </p:cNvPicPr>
          <p:nvPr/>
        </p:nvPicPr>
        <p:blipFill>
          <a:blip r:embed="rId4"/>
          <a:stretch>
            <a:fillRect/>
          </a:stretch>
        </p:blipFill>
        <p:spPr>
          <a:xfrm>
            <a:off x="6865542" y="2055441"/>
            <a:ext cx="2982377" cy="4392000"/>
          </a:xfrm>
          <a:prstGeom prst="rect">
            <a:avLst/>
          </a:prstGeom>
          <a:ln w="12700">
            <a:miter lim="400000"/>
          </a:ln>
        </p:spPr>
      </p:pic>
      <p:pic>
        <p:nvPicPr>
          <p:cNvPr id="167" name="TLR Cards7-1.jpg" descr="TLR Cards7-1.jpg"/>
          <p:cNvPicPr>
            <a:picLocks noChangeAspect="1"/>
          </p:cNvPicPr>
          <p:nvPr/>
        </p:nvPicPr>
        <p:blipFill>
          <a:blip r:embed="rId5"/>
          <a:stretch>
            <a:fillRect/>
          </a:stretch>
        </p:blipFill>
        <p:spPr>
          <a:xfrm>
            <a:off x="1667474" y="6718881"/>
            <a:ext cx="2982377" cy="4392000"/>
          </a:xfrm>
          <a:prstGeom prst="rect">
            <a:avLst/>
          </a:prstGeom>
          <a:ln w="12700">
            <a:miter lim="400000"/>
          </a:ln>
        </p:spPr>
      </p:pic>
      <p:pic>
        <p:nvPicPr>
          <p:cNvPr id="168" name="TLR Cards5-1.jpg" descr="TLR Cards5-1.jpg"/>
          <p:cNvPicPr>
            <a:picLocks noChangeAspect="1"/>
          </p:cNvPicPr>
          <p:nvPr/>
        </p:nvPicPr>
        <p:blipFill>
          <a:blip r:embed="rId6"/>
          <a:stretch>
            <a:fillRect/>
          </a:stretch>
        </p:blipFill>
        <p:spPr>
          <a:xfrm>
            <a:off x="3557897" y="2055441"/>
            <a:ext cx="2982377" cy="4392000"/>
          </a:xfrm>
          <a:prstGeom prst="rect">
            <a:avLst/>
          </a:prstGeom>
          <a:ln w="12700">
            <a:miter lim="400000"/>
          </a:ln>
        </p:spPr>
      </p:pic>
      <p:pic>
        <p:nvPicPr>
          <p:cNvPr id="169" name="TLR Cards12.jpg" descr="TLR Cards12.jpg"/>
          <p:cNvPicPr>
            <a:picLocks noChangeAspect="1"/>
          </p:cNvPicPr>
          <p:nvPr/>
        </p:nvPicPr>
        <p:blipFill>
          <a:blip r:embed="rId7"/>
          <a:stretch>
            <a:fillRect/>
          </a:stretch>
        </p:blipFill>
        <p:spPr>
          <a:xfrm>
            <a:off x="18102493" y="6718097"/>
            <a:ext cx="2982377" cy="4392000"/>
          </a:xfrm>
          <a:prstGeom prst="rect">
            <a:avLst/>
          </a:prstGeom>
          <a:ln w="12700">
            <a:miter lim="400000"/>
          </a:ln>
        </p:spPr>
      </p:pic>
      <p:pic>
        <p:nvPicPr>
          <p:cNvPr id="171" name="TLR Cards12.jpg" descr="TLR Cards12.jpg"/>
          <p:cNvPicPr>
            <a:picLocks noChangeAspect="1"/>
          </p:cNvPicPr>
          <p:nvPr/>
        </p:nvPicPr>
        <p:blipFill>
          <a:blip r:embed="rId7"/>
          <a:stretch>
            <a:fillRect/>
          </a:stretch>
        </p:blipFill>
        <p:spPr>
          <a:xfrm>
            <a:off x="14536204" y="6718881"/>
            <a:ext cx="2982377" cy="4392000"/>
          </a:xfrm>
          <a:prstGeom prst="rect">
            <a:avLst/>
          </a:prstGeom>
          <a:ln w="12700">
            <a:miter lim="400000"/>
          </a:ln>
        </p:spPr>
      </p:pic>
      <p:pic>
        <p:nvPicPr>
          <p:cNvPr id="4" name="TLR Cards7-1.jpg" descr="TLR Cards7-1.jpg">
            <a:extLst>
              <a:ext uri="{FF2B5EF4-FFF2-40B4-BE49-F238E27FC236}">
                <a16:creationId xmlns:a16="http://schemas.microsoft.com/office/drawing/2014/main" id="{F14CA5DE-2447-0B01-860D-050291841DAD}"/>
              </a:ext>
            </a:extLst>
          </p:cNvPr>
          <p:cNvPicPr>
            <a:picLocks noChangeAspect="1"/>
          </p:cNvPicPr>
          <p:nvPr/>
        </p:nvPicPr>
        <p:blipFill>
          <a:blip r:embed="rId5"/>
          <a:stretch>
            <a:fillRect/>
          </a:stretch>
        </p:blipFill>
        <p:spPr>
          <a:xfrm>
            <a:off x="5233763" y="6718881"/>
            <a:ext cx="2982377" cy="4392000"/>
          </a:xfrm>
          <a:prstGeom prst="rect">
            <a:avLst/>
          </a:prstGeom>
          <a:ln w="12700">
            <a:miter lim="400000"/>
          </a:ln>
        </p:spPr>
      </p:pic>
      <p:pic>
        <p:nvPicPr>
          <p:cNvPr id="5" name="TLR Cards7-1.jpg" descr="TLR Cards7-1.jpg">
            <a:extLst>
              <a:ext uri="{FF2B5EF4-FFF2-40B4-BE49-F238E27FC236}">
                <a16:creationId xmlns:a16="http://schemas.microsoft.com/office/drawing/2014/main" id="{111179F0-679A-A9E6-1F0E-07F586EE6BF5}"/>
              </a:ext>
            </a:extLst>
          </p:cNvPr>
          <p:cNvPicPr>
            <a:picLocks noChangeAspect="1"/>
          </p:cNvPicPr>
          <p:nvPr/>
        </p:nvPicPr>
        <p:blipFill>
          <a:blip r:embed="rId5"/>
          <a:stretch>
            <a:fillRect/>
          </a:stretch>
        </p:blipFill>
        <p:spPr>
          <a:xfrm>
            <a:off x="8694220" y="6718881"/>
            <a:ext cx="2982377" cy="4392000"/>
          </a:xfrm>
          <a:prstGeom prst="rect">
            <a:avLst/>
          </a:prstGeom>
          <a:ln w="12700">
            <a:miter lim="400000"/>
          </a:ln>
        </p:spPr>
      </p:pic>
      <p:sp>
        <p:nvSpPr>
          <p:cNvPr id="6" name="Rectangle 5">
            <a:extLst>
              <a:ext uri="{FF2B5EF4-FFF2-40B4-BE49-F238E27FC236}">
                <a16:creationId xmlns:a16="http://schemas.microsoft.com/office/drawing/2014/main" id="{BE6E7CDD-3C17-2DBF-E5D6-1D992DB75950}"/>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Outcome</a:t>
            </a:r>
          </a:p>
        </p:txBody>
      </p:sp>
      <p:sp>
        <p:nvSpPr>
          <p:cNvPr id="7" name="Rectangle 6">
            <a:extLst>
              <a:ext uri="{FF2B5EF4-FFF2-40B4-BE49-F238E27FC236}">
                <a16:creationId xmlns:a16="http://schemas.microsoft.com/office/drawing/2014/main" id="{8374F540-C51F-1A89-9607-C2CB61EA891E}"/>
              </a:ext>
            </a:extLst>
          </p:cNvPr>
          <p:cNvSpPr/>
          <p:nvPr/>
        </p:nvSpPr>
        <p:spPr>
          <a:xfrm>
            <a:off x="-1223348" y="12585032"/>
            <a:ext cx="25607348" cy="113096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8" name="TextBox 7">
            <a:extLst>
              <a:ext uri="{FF2B5EF4-FFF2-40B4-BE49-F238E27FC236}">
                <a16:creationId xmlns:a16="http://schemas.microsoft.com/office/drawing/2014/main" id="{C79AC677-0914-16BA-B1FB-B985BA12A120}"/>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Outcome</a:t>
            </a:r>
            <a:endParaRPr lang="en-GB" sz="8800" dirty="0">
              <a:solidFill>
                <a:schemeClr val="bg1"/>
              </a:solidFill>
            </a:endParaRPr>
          </a:p>
        </p:txBody>
      </p:sp>
      <p:sp>
        <p:nvSpPr>
          <p:cNvPr id="9" name="Oval 8">
            <a:extLst>
              <a:ext uri="{FF2B5EF4-FFF2-40B4-BE49-F238E27FC236}">
                <a16:creationId xmlns:a16="http://schemas.microsoft.com/office/drawing/2014/main" id="{BBE91958-E358-9561-59F4-D4054A351EB6}"/>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22</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3.7037E-6 L -1.25E-6 0.8669 " pathEditMode="relative" rAng="0" ptsTypes="AA">
                                      <p:cBhvr>
                                        <p:cTn id="6" dur="2000" fill="hold"/>
                                        <p:tgtEl>
                                          <p:spTgt spid="168"/>
                                        </p:tgtEl>
                                        <p:attrNameLst>
                                          <p:attrName>ppt_x</p:attrName>
                                          <p:attrName>ppt_y</p:attrName>
                                        </p:attrNameLst>
                                      </p:cBhvr>
                                      <p:rCtr x="0" y="43345"/>
                                    </p:animMotion>
                                  </p:childTnLst>
                                </p:cTn>
                              </p:par>
                              <p:par>
                                <p:cTn id="7" presetID="42" presetClass="path" presetSubtype="0" accel="50000" decel="50000" fill="hold" nodeType="withEffect">
                                  <p:stCondLst>
                                    <p:cond delay="0"/>
                                  </p:stCondLst>
                                  <p:childTnLst>
                                    <p:animMotion origin="layout" path="M 1.66667E-6 -3.7037E-6 L 1.66667E-6 0.86551 " pathEditMode="relative" rAng="0" ptsTypes="AA">
                                      <p:cBhvr>
                                        <p:cTn id="8" dur="2000" fill="hold"/>
                                        <p:tgtEl>
                                          <p:spTgt spid="166"/>
                                        </p:tgtEl>
                                        <p:attrNameLst>
                                          <p:attrName>ppt_x</p:attrName>
                                          <p:attrName>ppt_y</p:attrName>
                                        </p:attrNameLst>
                                      </p:cBhvr>
                                      <p:rCtr x="0" y="43275"/>
                                    </p:animMotion>
                                  </p:childTnLst>
                                </p:cTn>
                              </p:par>
                              <p:par>
                                <p:cTn id="9" presetID="42" presetClass="path" presetSubtype="0" accel="50000" decel="50000" fill="hold" nodeType="withEffect">
                                  <p:stCondLst>
                                    <p:cond delay="0"/>
                                  </p:stCondLst>
                                  <p:childTnLst>
                                    <p:animMotion origin="layout" path="M -2.1875E-6 -4.25926E-6 L -2.1875E-6 0.52292 " pathEditMode="relative" rAng="0" ptsTypes="AA">
                                      <p:cBhvr>
                                        <p:cTn id="10" dur="2000" fill="hold"/>
                                        <p:tgtEl>
                                          <p:spTgt spid="167"/>
                                        </p:tgtEl>
                                        <p:attrNameLst>
                                          <p:attrName>ppt_x</p:attrName>
                                          <p:attrName>ppt_y</p:attrName>
                                        </p:attrNameLst>
                                      </p:cBhvr>
                                      <p:rCtr x="0" y="26146"/>
                                    </p:animMotion>
                                  </p:childTnLst>
                                </p:cTn>
                              </p:par>
                              <p:par>
                                <p:cTn id="11" presetID="42" presetClass="path" presetSubtype="0" accel="50000" decel="50000" fill="hold" nodeType="withEffect">
                                  <p:stCondLst>
                                    <p:cond delay="0"/>
                                  </p:stCondLst>
                                  <p:childTnLst>
                                    <p:animMotion origin="layout" path="M -1.25E-6 -4.25926E-6 L -1.25E-6 0.52697 " pathEditMode="relative" rAng="0" ptsTypes="AA">
                                      <p:cBhvr>
                                        <p:cTn id="12" dur="2000" fill="hold"/>
                                        <p:tgtEl>
                                          <p:spTgt spid="4"/>
                                        </p:tgtEl>
                                        <p:attrNameLst>
                                          <p:attrName>ppt_x</p:attrName>
                                          <p:attrName>ppt_y</p:attrName>
                                        </p:attrNameLst>
                                      </p:cBhvr>
                                      <p:rCtr x="0" y="26343"/>
                                    </p:animMotion>
                                  </p:childTnLst>
                                </p:cTn>
                              </p:par>
                              <p:par>
                                <p:cTn id="13" presetID="42" presetClass="path" presetSubtype="0" accel="50000" decel="50000" fill="hold" nodeType="withEffect">
                                  <p:stCondLst>
                                    <p:cond delay="0"/>
                                  </p:stCondLst>
                                  <p:childTnLst>
                                    <p:animMotion origin="layout" path="M 1.66667E-6 -4.25926E-6 L 1.66667E-6 0.52558 " pathEditMode="relative" rAng="0" ptsTypes="AA">
                                      <p:cBhvr>
                                        <p:cTn id="14" dur="2000" fill="hold"/>
                                        <p:tgtEl>
                                          <p:spTgt spid="5"/>
                                        </p:tgtEl>
                                        <p:attrNameLst>
                                          <p:attrName>ppt_x</p:attrName>
                                          <p:attrName>ppt_y</p:attrName>
                                        </p:attrNameLst>
                                      </p:cBhvr>
                                      <p:rCtr x="0" y="26273"/>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4.375E-6 -4.25926E-6 L 4.375E-6 -0.44583 " pathEditMode="relative" rAng="0" ptsTypes="AA">
                                      <p:cBhvr>
                                        <p:cTn id="18" dur="2000" fill="hold"/>
                                        <p:tgtEl>
                                          <p:spTgt spid="169"/>
                                        </p:tgtEl>
                                        <p:attrNameLst>
                                          <p:attrName>ppt_x</p:attrName>
                                          <p:attrName>ppt_y</p:attrName>
                                        </p:attrNameLst>
                                      </p:cBhvr>
                                      <p:rCtr x="0" y="-22292"/>
                                    </p:animMotion>
                                  </p:childTnLst>
                                </p:cTn>
                              </p:par>
                              <p:par>
                                <p:cTn id="19" presetID="64" presetClass="path" presetSubtype="0" accel="50000" decel="50000" fill="hold" nodeType="withEffect">
                                  <p:stCondLst>
                                    <p:cond delay="0"/>
                                  </p:stCondLst>
                                  <p:childTnLst>
                                    <p:animMotion origin="layout" path="M -1.66667E-6 -4.25926E-6 L -1.66667E-6 -0.44444 " pathEditMode="relative" rAng="0" ptsTypes="AA">
                                      <p:cBhvr>
                                        <p:cTn id="20" dur="2000" fill="hold"/>
                                        <p:tgtEl>
                                          <p:spTgt spid="171"/>
                                        </p:tgtEl>
                                        <p:attrNameLst>
                                          <p:attrName>ppt_x</p:attrName>
                                          <p:attrName>ppt_y</p:attrName>
                                        </p:attrNameLst>
                                      </p:cBhvr>
                                      <p:rCtr x="0" y="-2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 name="TLR Cards2-2.jpg" descr="TLR Cards2-2.jpg"/>
          <p:cNvPicPr>
            <a:picLocks noChangeAspect="1"/>
          </p:cNvPicPr>
          <p:nvPr/>
        </p:nvPicPr>
        <p:blipFill>
          <a:blip r:embed="rId3"/>
          <a:srcRect t="947" b="947"/>
          <a:stretch>
            <a:fillRect/>
          </a:stretch>
        </p:blipFill>
        <p:spPr>
          <a:xfrm>
            <a:off x="10497203" y="1256400"/>
            <a:ext cx="3047460" cy="4402800"/>
          </a:xfrm>
          <a:prstGeom prst="rect">
            <a:avLst/>
          </a:prstGeom>
          <a:ln w="12700">
            <a:miter lim="400000"/>
          </a:ln>
        </p:spPr>
      </p:pic>
      <p:pic>
        <p:nvPicPr>
          <p:cNvPr id="102" name="TLR Cards2-2.jpg" descr="TLR Cards2-2.jpg"/>
          <p:cNvPicPr>
            <a:picLocks noChangeAspect="1"/>
          </p:cNvPicPr>
          <p:nvPr/>
        </p:nvPicPr>
        <p:blipFill>
          <a:blip r:embed="rId3"/>
          <a:srcRect t="947" b="947"/>
          <a:stretch>
            <a:fillRect/>
          </a:stretch>
        </p:blipFill>
        <p:spPr>
          <a:xfrm>
            <a:off x="4181845" y="1256400"/>
            <a:ext cx="3047459" cy="4402800"/>
          </a:xfrm>
          <a:prstGeom prst="rect">
            <a:avLst/>
          </a:prstGeom>
          <a:ln w="12700">
            <a:miter lim="400000"/>
          </a:ln>
        </p:spPr>
      </p:pic>
      <p:pic>
        <p:nvPicPr>
          <p:cNvPr id="2" name="TLR Cards14.jpg" descr="TLR Cards14.jpg">
            <a:extLst>
              <a:ext uri="{FF2B5EF4-FFF2-40B4-BE49-F238E27FC236}">
                <a16:creationId xmlns:a16="http://schemas.microsoft.com/office/drawing/2014/main" id="{0FD89554-8A29-096F-0C1E-E8F4DF185F58}"/>
              </a:ext>
            </a:extLst>
          </p:cNvPr>
          <p:cNvPicPr>
            <a:picLocks noChangeAspect="1"/>
          </p:cNvPicPr>
          <p:nvPr/>
        </p:nvPicPr>
        <p:blipFill>
          <a:blip r:embed="rId4"/>
          <a:srcRect t="925" b="925"/>
          <a:stretch>
            <a:fillRect/>
          </a:stretch>
        </p:blipFill>
        <p:spPr>
          <a:xfrm>
            <a:off x="4094253" y="7531200"/>
            <a:ext cx="3046123" cy="4402800"/>
          </a:xfrm>
          <a:prstGeom prst="rect">
            <a:avLst/>
          </a:prstGeom>
          <a:ln w="12700">
            <a:miter lim="400000"/>
          </a:ln>
        </p:spPr>
      </p:pic>
      <p:pic>
        <p:nvPicPr>
          <p:cNvPr id="3" name="TLR Cards14.jpg" descr="TLR Cards14.jpg">
            <a:extLst>
              <a:ext uri="{FF2B5EF4-FFF2-40B4-BE49-F238E27FC236}">
                <a16:creationId xmlns:a16="http://schemas.microsoft.com/office/drawing/2014/main" id="{03C03A87-C470-D62B-2817-3DC969966A90}"/>
              </a:ext>
            </a:extLst>
          </p:cNvPr>
          <p:cNvPicPr>
            <a:picLocks noChangeAspect="1"/>
          </p:cNvPicPr>
          <p:nvPr/>
        </p:nvPicPr>
        <p:blipFill>
          <a:blip r:embed="rId4"/>
          <a:srcRect t="925" b="925"/>
          <a:stretch>
            <a:fillRect/>
          </a:stretch>
        </p:blipFill>
        <p:spPr>
          <a:xfrm>
            <a:off x="16900157" y="7531200"/>
            <a:ext cx="3046123" cy="4402800"/>
          </a:xfrm>
          <a:prstGeom prst="rect">
            <a:avLst/>
          </a:prstGeom>
          <a:ln w="12700">
            <a:miter lim="400000"/>
          </a:ln>
        </p:spPr>
      </p:pic>
      <p:pic>
        <p:nvPicPr>
          <p:cNvPr id="4" name="TLR Cards2-2.jpg" descr="TLR Cards2-2.jpg">
            <a:extLst>
              <a:ext uri="{FF2B5EF4-FFF2-40B4-BE49-F238E27FC236}">
                <a16:creationId xmlns:a16="http://schemas.microsoft.com/office/drawing/2014/main" id="{282F3387-E1DE-E394-7DC6-65F64D875109}"/>
              </a:ext>
            </a:extLst>
          </p:cNvPr>
          <p:cNvPicPr>
            <a:picLocks noChangeAspect="1"/>
          </p:cNvPicPr>
          <p:nvPr/>
        </p:nvPicPr>
        <p:blipFill>
          <a:blip r:embed="rId3"/>
          <a:srcRect t="947" b="947"/>
          <a:stretch>
            <a:fillRect/>
          </a:stretch>
        </p:blipFill>
        <p:spPr>
          <a:xfrm>
            <a:off x="16812561" y="1256400"/>
            <a:ext cx="3047460" cy="4402800"/>
          </a:xfrm>
          <a:prstGeom prst="rect">
            <a:avLst/>
          </a:prstGeom>
          <a:ln w="12700">
            <a:miter lim="400000"/>
          </a:ln>
        </p:spPr>
      </p:pic>
      <p:pic>
        <p:nvPicPr>
          <p:cNvPr id="5" name="TLR Cards14.jpg" descr="TLR Cards14.jpg">
            <a:extLst>
              <a:ext uri="{FF2B5EF4-FFF2-40B4-BE49-F238E27FC236}">
                <a16:creationId xmlns:a16="http://schemas.microsoft.com/office/drawing/2014/main" id="{E896F6C9-8FE8-ABF9-6954-2381A250DE88}"/>
              </a:ext>
            </a:extLst>
          </p:cNvPr>
          <p:cNvPicPr>
            <a:picLocks noChangeAspect="1"/>
          </p:cNvPicPr>
          <p:nvPr/>
        </p:nvPicPr>
        <p:blipFill>
          <a:blip r:embed="rId4"/>
          <a:srcRect t="925" b="925"/>
          <a:stretch>
            <a:fillRect/>
          </a:stretch>
        </p:blipFill>
        <p:spPr>
          <a:xfrm>
            <a:off x="10497205" y="7531200"/>
            <a:ext cx="3046123" cy="4402800"/>
          </a:xfrm>
          <a:prstGeom prst="rect">
            <a:avLst/>
          </a:prstGeom>
          <a:ln w="12700">
            <a:miter lim="400000"/>
          </a:ln>
        </p:spPr>
      </p:pic>
      <p:sp>
        <p:nvSpPr>
          <p:cNvPr id="6" name="Rectangle 5">
            <a:extLst>
              <a:ext uri="{FF2B5EF4-FFF2-40B4-BE49-F238E27FC236}">
                <a16:creationId xmlns:a16="http://schemas.microsoft.com/office/drawing/2014/main" id="{A2E06DE5-7225-0B2D-7AFB-FE53DFC930A8}"/>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Outcome</a:t>
            </a:r>
          </a:p>
        </p:txBody>
      </p:sp>
      <p:sp>
        <p:nvSpPr>
          <p:cNvPr id="7" name="Rectangle 6">
            <a:extLst>
              <a:ext uri="{FF2B5EF4-FFF2-40B4-BE49-F238E27FC236}">
                <a16:creationId xmlns:a16="http://schemas.microsoft.com/office/drawing/2014/main" id="{35AFD348-46D9-CED0-4311-4641E8F4B8E4}"/>
              </a:ext>
            </a:extLst>
          </p:cNvPr>
          <p:cNvSpPr/>
          <p:nvPr/>
        </p:nvSpPr>
        <p:spPr>
          <a:xfrm>
            <a:off x="-1223348" y="12585032"/>
            <a:ext cx="25607348" cy="113096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8" name="TextBox 7">
            <a:extLst>
              <a:ext uri="{FF2B5EF4-FFF2-40B4-BE49-F238E27FC236}">
                <a16:creationId xmlns:a16="http://schemas.microsoft.com/office/drawing/2014/main" id="{5F839EBA-CB11-1C3B-8FC3-0B9DED1FA998}"/>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Chess</a:t>
            </a:r>
            <a:endParaRPr lang="en-GB" sz="8800" dirty="0">
              <a:solidFill>
                <a:schemeClr val="bg1"/>
              </a:solidFill>
            </a:endParaRPr>
          </a:p>
        </p:txBody>
      </p:sp>
      <p:sp>
        <p:nvSpPr>
          <p:cNvPr id="9" name="Oval 8">
            <a:extLst>
              <a:ext uri="{FF2B5EF4-FFF2-40B4-BE49-F238E27FC236}">
                <a16:creationId xmlns:a16="http://schemas.microsoft.com/office/drawing/2014/main" id="{C1FC9B09-7E22-82D4-C090-F5DA11D95543}"/>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23</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924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98"/>
                                        </p:tgtEl>
                                        <p:attrNameLst>
                                          <p:attrName>style.visibility</p:attrName>
                                        </p:attrNameLst>
                                      </p:cBhvr>
                                      <p:to>
                                        <p:strVal val="visible"/>
                                      </p:to>
                                    </p:set>
                                    <p:anim calcmode="lin" valueType="num">
                                      <p:cBhvr>
                                        <p:cTn id="12" dur="500" fill="hold"/>
                                        <p:tgtEl>
                                          <p:spTgt spid="98"/>
                                        </p:tgtEl>
                                        <p:attrNameLst>
                                          <p:attrName>ppt_w</p:attrName>
                                        </p:attrNameLst>
                                      </p:cBhvr>
                                      <p:tavLst>
                                        <p:tav tm="0">
                                          <p:val>
                                            <p:fltVal val="0"/>
                                          </p:val>
                                        </p:tav>
                                        <p:tav tm="100000">
                                          <p:val>
                                            <p:strVal val="#ppt_w"/>
                                          </p:val>
                                        </p:tav>
                                      </p:tavLst>
                                    </p:anim>
                                    <p:anim calcmode="lin" valueType="num">
                                      <p:cBhvr>
                                        <p:cTn id="13" dur="500" fill="hold"/>
                                        <p:tgtEl>
                                          <p:spTgt spid="9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0.00104 0.02223 L 0.0002 0.06493 " pathEditMode="relative" rAng="0" ptsTypes="AA">
                                      <p:cBhvr>
                                        <p:cTn id="37" dur="1000" fill="hold"/>
                                        <p:tgtEl>
                                          <p:spTgt spid="102"/>
                                        </p:tgtEl>
                                        <p:attrNameLst>
                                          <p:attrName>ppt_x</p:attrName>
                                          <p:attrName>ppt_y</p:attrName>
                                        </p:attrNameLst>
                                      </p:cBhvr>
                                      <p:rCtr x="59" y="2130"/>
                                    </p:animMotion>
                                  </p:childTnLst>
                                </p:cTn>
                              </p:par>
                            </p:childTnLst>
                          </p:cTn>
                        </p:par>
                      </p:childTnLst>
                    </p:cTn>
                  </p:par>
                  <p:par>
                    <p:cTn id="38" fill="hold">
                      <p:stCondLst>
                        <p:cond delay="indefinite"/>
                      </p:stCondLst>
                      <p:childTnLst>
                        <p:par>
                          <p:cTn id="39" fill="hold">
                            <p:stCondLst>
                              <p:cond delay="0"/>
                            </p:stCondLst>
                            <p:childTnLst>
                              <p:par>
                                <p:cTn id="40" presetID="-1" presetClass="path" presetSubtype="0" accel="50000" decel="50000" fill="hold" nodeType="clickEffect">
                                  <p:stCondLst>
                                    <p:cond delay="0"/>
                                  </p:stCondLst>
                                  <p:childTnLst>
                                    <p:animMotion origin="layout" path="M 1.45833E-6 -7.40741E-7 L 1.45833E-6 -0.06863 " pathEditMode="relative" rAng="0" ptsTypes="AA">
                                      <p:cBhvr>
                                        <p:cTn id="41" dur="1000" fill="hold"/>
                                        <p:tgtEl>
                                          <p:spTgt spid="2"/>
                                        </p:tgtEl>
                                        <p:attrNameLst>
                                          <p:attrName>ppt_x</p:attrName>
                                          <p:attrName>ppt_y</p:attrName>
                                        </p:attrNameLst>
                                      </p:cBhvr>
                                      <p:rCtr x="0" y="-3438"/>
                                    </p:animMotion>
                                  </p:childTnLst>
                                </p:cTn>
                              </p:par>
                            </p:childTnLst>
                          </p:cTn>
                        </p:par>
                      </p:childTnLst>
                    </p:cTn>
                  </p:par>
                  <p:par>
                    <p:cTn id="42" fill="hold">
                      <p:stCondLst>
                        <p:cond delay="indefinite"/>
                      </p:stCondLst>
                      <p:childTnLst>
                        <p:par>
                          <p:cTn id="43" fill="hold">
                            <p:stCondLst>
                              <p:cond delay="0"/>
                            </p:stCondLst>
                            <p:childTnLst>
                              <p:par>
                                <p:cTn id="44" presetID="-1" presetClass="path" presetSubtype="0" accel="50000" decel="50000" fill="hold" nodeType="clickEffect">
                                  <p:stCondLst>
                                    <p:cond delay="0"/>
                                  </p:stCondLst>
                                  <p:childTnLst>
                                    <p:animMotion origin="layout" path="M 1.25E-6 0.02778 L 1.25E-6 0.07037 " pathEditMode="relative" rAng="0" ptsTypes="AA">
                                      <p:cBhvr>
                                        <p:cTn id="45" dur="1000" fill="hold"/>
                                        <p:tgtEl>
                                          <p:spTgt spid="98"/>
                                        </p:tgtEl>
                                        <p:attrNameLst>
                                          <p:attrName>ppt_x</p:attrName>
                                          <p:attrName>ppt_y</p:attrName>
                                        </p:attrNameLst>
                                      </p:cBhvr>
                                      <p:rCtr x="0" y="2130"/>
                                    </p:animMotion>
                                  </p:childTnLst>
                                </p:cTn>
                              </p:par>
                            </p:childTnLst>
                          </p:cTn>
                        </p:par>
                      </p:childTnLst>
                    </p:cTn>
                  </p:par>
                  <p:par>
                    <p:cTn id="46" fill="hold">
                      <p:stCondLst>
                        <p:cond delay="indefinite"/>
                      </p:stCondLst>
                      <p:childTnLst>
                        <p:par>
                          <p:cTn id="47" fill="hold">
                            <p:stCondLst>
                              <p:cond delay="0"/>
                            </p:stCondLst>
                            <p:childTnLst>
                              <p:par>
                                <p:cTn id="48" presetID="-1" presetClass="path" presetSubtype="0" accel="50000" decel="50000" fill="hold" nodeType="clickEffect">
                                  <p:stCondLst>
                                    <p:cond delay="0"/>
                                  </p:stCondLst>
                                  <p:childTnLst>
                                    <p:animMotion origin="layout" path="M 0.00183 -0.02222 L -0.00078 -0.06192 " pathEditMode="relative" rAng="0" ptsTypes="AA">
                                      <p:cBhvr>
                                        <p:cTn id="49" dur="1000" fill="hold"/>
                                        <p:tgtEl>
                                          <p:spTgt spid="5"/>
                                        </p:tgtEl>
                                        <p:attrNameLst>
                                          <p:attrName>ppt_x</p:attrName>
                                          <p:attrName>ppt_y</p:attrName>
                                        </p:attrNameLst>
                                      </p:cBhvr>
                                      <p:rCtr x="-130" y="-1991"/>
                                    </p:animMotion>
                                  </p:childTnLst>
                                </p:cTn>
                              </p:par>
                            </p:childTnLst>
                          </p:cTn>
                        </p:par>
                      </p:childTnLst>
                    </p:cTn>
                  </p:par>
                  <p:par>
                    <p:cTn id="50" fill="hold">
                      <p:stCondLst>
                        <p:cond delay="indefinite"/>
                      </p:stCondLst>
                      <p:childTnLst>
                        <p:par>
                          <p:cTn id="51" fill="hold">
                            <p:stCondLst>
                              <p:cond delay="0"/>
                            </p:stCondLst>
                            <p:childTnLst>
                              <p:par>
                                <p:cTn id="52" presetID="-1" presetClass="path" presetSubtype="0" accel="50000" decel="50000" fill="hold" nodeType="clickEffect">
                                  <p:stCondLst>
                                    <p:cond delay="0"/>
                                  </p:stCondLst>
                                  <p:childTnLst>
                                    <p:animMotion origin="layout" path="M 0.00352 0.02037 L 0.00196 0.06216 " pathEditMode="relative" rAng="0" ptsTypes="AA">
                                      <p:cBhvr>
                                        <p:cTn id="53" dur="1000" fill="hold"/>
                                        <p:tgtEl>
                                          <p:spTgt spid="4"/>
                                        </p:tgtEl>
                                        <p:attrNameLst>
                                          <p:attrName>ppt_x</p:attrName>
                                          <p:attrName>ppt_y</p:attrName>
                                        </p:attrNameLst>
                                      </p:cBhvr>
                                      <p:rCtr x="-78" y="2083"/>
                                    </p:animMotion>
                                  </p:childTnLst>
                                </p:cTn>
                              </p:par>
                            </p:childTnLst>
                          </p:cTn>
                        </p:par>
                      </p:childTnLst>
                    </p:cTn>
                  </p:par>
                  <p:par>
                    <p:cTn id="54" fill="hold">
                      <p:stCondLst>
                        <p:cond delay="indefinite"/>
                      </p:stCondLst>
                      <p:childTnLst>
                        <p:par>
                          <p:cTn id="55" fill="hold">
                            <p:stCondLst>
                              <p:cond delay="0"/>
                            </p:stCondLst>
                            <p:childTnLst>
                              <p:par>
                                <p:cTn id="56" presetID="32" presetClass="emph" presetSubtype="0" fill="hold" nodeType="clickEffect">
                                  <p:stCondLst>
                                    <p:cond delay="0"/>
                                  </p:stCondLst>
                                  <p:childTnLst>
                                    <p:animRot by="120000">
                                      <p:cBhvr>
                                        <p:cTn id="57" dur="100" fill="hold">
                                          <p:stCondLst>
                                            <p:cond delay="0"/>
                                          </p:stCondLst>
                                        </p:cTn>
                                        <p:tgtEl>
                                          <p:spTgt spid="3"/>
                                        </p:tgtEl>
                                        <p:attrNameLst>
                                          <p:attrName>r</p:attrName>
                                        </p:attrNameLst>
                                      </p:cBhvr>
                                    </p:animRot>
                                    <p:animRot by="-240000">
                                      <p:cBhvr>
                                        <p:cTn id="58" dur="200" fill="hold">
                                          <p:stCondLst>
                                            <p:cond delay="200"/>
                                          </p:stCondLst>
                                        </p:cTn>
                                        <p:tgtEl>
                                          <p:spTgt spid="3"/>
                                        </p:tgtEl>
                                        <p:attrNameLst>
                                          <p:attrName>r</p:attrName>
                                        </p:attrNameLst>
                                      </p:cBhvr>
                                    </p:animRot>
                                    <p:animRot by="240000">
                                      <p:cBhvr>
                                        <p:cTn id="59" dur="200" fill="hold">
                                          <p:stCondLst>
                                            <p:cond delay="400"/>
                                          </p:stCondLst>
                                        </p:cTn>
                                        <p:tgtEl>
                                          <p:spTgt spid="3"/>
                                        </p:tgtEl>
                                        <p:attrNameLst>
                                          <p:attrName>r</p:attrName>
                                        </p:attrNameLst>
                                      </p:cBhvr>
                                    </p:animRot>
                                    <p:animRot by="-240000">
                                      <p:cBhvr>
                                        <p:cTn id="60" dur="200" fill="hold">
                                          <p:stCondLst>
                                            <p:cond delay="600"/>
                                          </p:stCondLst>
                                        </p:cTn>
                                        <p:tgtEl>
                                          <p:spTgt spid="3"/>
                                        </p:tgtEl>
                                        <p:attrNameLst>
                                          <p:attrName>r</p:attrName>
                                        </p:attrNameLst>
                                      </p:cBhvr>
                                    </p:animRot>
                                    <p:animRot by="120000">
                                      <p:cBhvr>
                                        <p:cTn id="6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 name="TLR Cards4-2.jpg" descr="TLR Cards4-2.jpg"/>
          <p:cNvPicPr>
            <a:picLocks noChangeAspect="1"/>
          </p:cNvPicPr>
          <p:nvPr/>
        </p:nvPicPr>
        <p:blipFill>
          <a:blip r:embed="rId3"/>
          <a:stretch>
            <a:fillRect/>
          </a:stretch>
        </p:blipFill>
        <p:spPr>
          <a:xfrm>
            <a:off x="1892696" y="3678547"/>
            <a:ext cx="4318001" cy="6358907"/>
          </a:xfrm>
          <a:prstGeom prst="rect">
            <a:avLst/>
          </a:prstGeom>
          <a:ln w="12700">
            <a:miter lim="400000"/>
          </a:ln>
        </p:spPr>
      </p:pic>
      <p:pic>
        <p:nvPicPr>
          <p:cNvPr id="177" name="TLR Cards12.jpg" descr="TLR Cards12.jpg"/>
          <p:cNvPicPr>
            <a:picLocks noChangeAspect="1"/>
          </p:cNvPicPr>
          <p:nvPr/>
        </p:nvPicPr>
        <p:blipFill>
          <a:blip r:embed="rId4"/>
          <a:stretch>
            <a:fillRect/>
          </a:stretch>
        </p:blipFill>
        <p:spPr>
          <a:xfrm>
            <a:off x="17800076" y="3678547"/>
            <a:ext cx="4318001" cy="6358907"/>
          </a:xfrm>
          <a:prstGeom prst="rect">
            <a:avLst/>
          </a:prstGeom>
          <a:ln w="12700">
            <a:miter lim="400000"/>
          </a:ln>
        </p:spPr>
      </p:pic>
      <p:pic>
        <p:nvPicPr>
          <p:cNvPr id="178" name="TLR Cards7.jpg" descr="TLR Cards7.jpg"/>
          <p:cNvPicPr>
            <a:picLocks noChangeAspect="1"/>
          </p:cNvPicPr>
          <p:nvPr/>
        </p:nvPicPr>
        <p:blipFill>
          <a:blip r:embed="rId5"/>
          <a:stretch>
            <a:fillRect/>
          </a:stretch>
        </p:blipFill>
        <p:spPr>
          <a:xfrm>
            <a:off x="7195156" y="3678547"/>
            <a:ext cx="4318001" cy="6358907"/>
          </a:xfrm>
          <a:prstGeom prst="rect">
            <a:avLst/>
          </a:prstGeom>
          <a:ln w="12700">
            <a:miter lim="400000"/>
          </a:ln>
        </p:spPr>
      </p:pic>
      <p:pic>
        <p:nvPicPr>
          <p:cNvPr id="179" name="TLR Cards4.jpg" descr="TLR Cards4.jpg"/>
          <p:cNvPicPr>
            <a:picLocks noChangeAspect="1"/>
          </p:cNvPicPr>
          <p:nvPr/>
        </p:nvPicPr>
        <p:blipFill>
          <a:blip r:embed="rId6"/>
          <a:stretch>
            <a:fillRect/>
          </a:stretch>
        </p:blipFill>
        <p:spPr>
          <a:xfrm>
            <a:off x="12497617" y="3678547"/>
            <a:ext cx="4318001" cy="6358907"/>
          </a:xfrm>
          <a:prstGeom prst="rect">
            <a:avLst/>
          </a:prstGeom>
          <a:ln w="12700">
            <a:miter lim="400000"/>
          </a:ln>
        </p:spPr>
      </p:pic>
      <p:sp>
        <p:nvSpPr>
          <p:cNvPr id="2" name="Rectangle 1">
            <a:extLst>
              <a:ext uri="{FF2B5EF4-FFF2-40B4-BE49-F238E27FC236}">
                <a16:creationId xmlns:a16="http://schemas.microsoft.com/office/drawing/2014/main" id="{30D3543D-C1F4-347E-5473-D08BB0270143}"/>
              </a:ext>
            </a:extLst>
          </p:cNvPr>
          <p:cNvSpPr/>
          <p:nvPr/>
        </p:nvSpPr>
        <p:spPr>
          <a:xfrm>
            <a:off x="-26338" y="0"/>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Outcome</a:t>
            </a:r>
          </a:p>
        </p:txBody>
      </p:sp>
      <p:sp>
        <p:nvSpPr>
          <p:cNvPr id="3" name="Rectangle 2">
            <a:extLst>
              <a:ext uri="{FF2B5EF4-FFF2-40B4-BE49-F238E27FC236}">
                <a16:creationId xmlns:a16="http://schemas.microsoft.com/office/drawing/2014/main" id="{D45F65C2-F7B1-9C9C-CF1E-D7657BB236E8}"/>
              </a:ext>
            </a:extLst>
          </p:cNvPr>
          <p:cNvSpPr/>
          <p:nvPr/>
        </p:nvSpPr>
        <p:spPr>
          <a:xfrm>
            <a:off x="-1223348" y="12585032"/>
            <a:ext cx="25607348" cy="113096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TextBox 3">
            <a:extLst>
              <a:ext uri="{FF2B5EF4-FFF2-40B4-BE49-F238E27FC236}">
                <a16:creationId xmlns:a16="http://schemas.microsoft.com/office/drawing/2014/main" id="{E248E617-7E66-5982-71D1-0513624FF8ED}"/>
              </a:ext>
            </a:extLst>
          </p:cNvPr>
          <p:cNvSpPr txBox="1"/>
          <p:nvPr/>
        </p:nvSpPr>
        <p:spPr>
          <a:xfrm>
            <a:off x="2074370" y="12453341"/>
            <a:ext cx="9365789" cy="1200329"/>
          </a:xfrm>
          <a:prstGeom prst="rect">
            <a:avLst/>
          </a:prstGeom>
          <a:noFill/>
        </p:spPr>
        <p:txBody>
          <a:bodyPr wrap="square" rtlCol="0" anchor="ctr" anchorCtr="0">
            <a:spAutoFit/>
          </a:bodyPr>
          <a:lstStyle/>
          <a:p>
            <a:r>
              <a:rPr lang="en-GB" sz="7200" dirty="0">
                <a:solidFill>
                  <a:schemeClr val="bg1"/>
                </a:solidFill>
              </a:rPr>
              <a:t>Where Are You?</a:t>
            </a:r>
            <a:endParaRPr lang="en-GB" sz="8800" dirty="0">
              <a:solidFill>
                <a:schemeClr val="bg1"/>
              </a:solidFill>
            </a:endParaRPr>
          </a:p>
        </p:txBody>
      </p:sp>
      <p:sp>
        <p:nvSpPr>
          <p:cNvPr id="5" name="Oval 4">
            <a:extLst>
              <a:ext uri="{FF2B5EF4-FFF2-40B4-BE49-F238E27FC236}">
                <a16:creationId xmlns:a16="http://schemas.microsoft.com/office/drawing/2014/main" id="{47F27B01-41DF-3EAE-5DC9-350BA53A2493}"/>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24</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76"/>
                                        </p:tgtEl>
                                        <p:attrNameLst>
                                          <p:attrName>style.visibility</p:attrName>
                                        </p:attrNameLst>
                                      </p:cBhvr>
                                      <p:to>
                                        <p:strVal val="visible"/>
                                      </p:to>
                                    </p:set>
                                    <p:anim calcmode="lin" valueType="num">
                                      <p:cBhvr>
                                        <p:cTn id="7" dur="500" fill="hold"/>
                                        <p:tgtEl>
                                          <p:spTgt spid="176"/>
                                        </p:tgtEl>
                                        <p:attrNameLst>
                                          <p:attrName>ppt_w</p:attrName>
                                        </p:attrNameLst>
                                      </p:cBhvr>
                                      <p:tavLst>
                                        <p:tav tm="0">
                                          <p:val>
                                            <p:fltVal val="0"/>
                                          </p:val>
                                        </p:tav>
                                        <p:tav tm="100000">
                                          <p:val>
                                            <p:strVal val="#ppt_w"/>
                                          </p:val>
                                        </p:tav>
                                      </p:tavLst>
                                    </p:anim>
                                    <p:anim calcmode="lin" valueType="num">
                                      <p:cBhvr>
                                        <p:cTn id="8" dur="500" fill="hold"/>
                                        <p:tgtEl>
                                          <p:spTgt spid="17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200"/>
                                  </p:stCondLst>
                                  <p:iterate>
                                    <p:tmAbs val="0"/>
                                  </p:iterate>
                                  <p:childTnLst>
                                    <p:set>
                                      <p:cBhvr>
                                        <p:cTn id="11" fill="hold"/>
                                        <p:tgtEl>
                                          <p:spTgt spid="178"/>
                                        </p:tgtEl>
                                        <p:attrNameLst>
                                          <p:attrName>style.visibility</p:attrName>
                                        </p:attrNameLst>
                                      </p:cBhvr>
                                      <p:to>
                                        <p:strVal val="visible"/>
                                      </p:to>
                                    </p:set>
                                    <p:anim calcmode="lin" valueType="num">
                                      <p:cBhvr>
                                        <p:cTn id="12" dur="500" fill="hold"/>
                                        <p:tgtEl>
                                          <p:spTgt spid="178"/>
                                        </p:tgtEl>
                                        <p:attrNameLst>
                                          <p:attrName>ppt_w</p:attrName>
                                        </p:attrNameLst>
                                      </p:cBhvr>
                                      <p:tavLst>
                                        <p:tav tm="0">
                                          <p:val>
                                            <p:fltVal val="0"/>
                                          </p:val>
                                        </p:tav>
                                        <p:tav tm="100000">
                                          <p:val>
                                            <p:strVal val="#ppt_w"/>
                                          </p:val>
                                        </p:tav>
                                      </p:tavLst>
                                    </p:anim>
                                    <p:anim calcmode="lin" valueType="num">
                                      <p:cBhvr>
                                        <p:cTn id="13" dur="500" fill="hold"/>
                                        <p:tgtEl>
                                          <p:spTgt spid="178"/>
                                        </p:tgtEl>
                                        <p:attrNameLst>
                                          <p:attrName>ppt_h</p:attrName>
                                        </p:attrNameLst>
                                      </p:cBhvr>
                                      <p:tavLst>
                                        <p:tav tm="0">
                                          <p:val>
                                            <p:fltVal val="0"/>
                                          </p:val>
                                        </p:tav>
                                        <p:tav tm="100000">
                                          <p:val>
                                            <p:strVal val="#ppt_h"/>
                                          </p:val>
                                        </p:tav>
                                      </p:tavLst>
                                    </p:anim>
                                  </p:childTnLst>
                                </p:cTn>
                              </p:par>
                            </p:childTnLst>
                          </p:cTn>
                        </p:par>
                        <p:par>
                          <p:cTn id="14" fill="hold">
                            <p:stCondLst>
                              <p:cond delay="1200"/>
                            </p:stCondLst>
                            <p:childTnLst>
                              <p:par>
                                <p:cTn id="15" presetID="23" presetClass="entr" presetSubtype="16" fill="hold" grpId="0" nodeType="afterEffect">
                                  <p:stCondLst>
                                    <p:cond delay="200"/>
                                  </p:stCondLst>
                                  <p:iterate>
                                    <p:tmAbs val="0"/>
                                  </p:iterate>
                                  <p:childTnLst>
                                    <p:set>
                                      <p:cBhvr>
                                        <p:cTn id="16" fill="hold"/>
                                        <p:tgtEl>
                                          <p:spTgt spid="179"/>
                                        </p:tgtEl>
                                        <p:attrNameLst>
                                          <p:attrName>style.visibility</p:attrName>
                                        </p:attrNameLst>
                                      </p:cBhvr>
                                      <p:to>
                                        <p:strVal val="visible"/>
                                      </p:to>
                                    </p:set>
                                    <p:anim calcmode="lin" valueType="num">
                                      <p:cBhvr>
                                        <p:cTn id="17" dur="500" fill="hold"/>
                                        <p:tgtEl>
                                          <p:spTgt spid="179"/>
                                        </p:tgtEl>
                                        <p:attrNameLst>
                                          <p:attrName>ppt_w</p:attrName>
                                        </p:attrNameLst>
                                      </p:cBhvr>
                                      <p:tavLst>
                                        <p:tav tm="0">
                                          <p:val>
                                            <p:fltVal val="0"/>
                                          </p:val>
                                        </p:tav>
                                        <p:tav tm="100000">
                                          <p:val>
                                            <p:strVal val="#ppt_w"/>
                                          </p:val>
                                        </p:tav>
                                      </p:tavLst>
                                    </p:anim>
                                    <p:anim calcmode="lin" valueType="num">
                                      <p:cBhvr>
                                        <p:cTn id="18" dur="500" fill="hold"/>
                                        <p:tgtEl>
                                          <p:spTgt spid="179"/>
                                        </p:tgtEl>
                                        <p:attrNameLst>
                                          <p:attrName>ppt_h</p:attrName>
                                        </p:attrNameLst>
                                      </p:cBhvr>
                                      <p:tavLst>
                                        <p:tav tm="0">
                                          <p:val>
                                            <p:fltVal val="0"/>
                                          </p:val>
                                        </p:tav>
                                        <p:tav tm="100000">
                                          <p:val>
                                            <p:strVal val="#ppt_h"/>
                                          </p:val>
                                        </p:tav>
                                      </p:tavLst>
                                    </p:anim>
                                  </p:childTnLst>
                                </p:cTn>
                              </p:par>
                            </p:childTnLst>
                          </p:cTn>
                        </p:par>
                        <p:par>
                          <p:cTn id="19" fill="hold">
                            <p:stCondLst>
                              <p:cond delay="1900"/>
                            </p:stCondLst>
                            <p:childTnLst>
                              <p:par>
                                <p:cTn id="20" presetID="23" presetClass="entr" presetSubtype="16" fill="hold" grpId="0" nodeType="afterEffect">
                                  <p:stCondLst>
                                    <p:cond delay="200"/>
                                  </p:stCondLst>
                                  <p:iterate>
                                    <p:tmAbs val="0"/>
                                  </p:iterate>
                                  <p:childTnLst>
                                    <p:set>
                                      <p:cBhvr>
                                        <p:cTn id="21" fill="hold"/>
                                        <p:tgtEl>
                                          <p:spTgt spid="177"/>
                                        </p:tgtEl>
                                        <p:attrNameLst>
                                          <p:attrName>style.visibility</p:attrName>
                                        </p:attrNameLst>
                                      </p:cBhvr>
                                      <p:to>
                                        <p:strVal val="visible"/>
                                      </p:to>
                                    </p:set>
                                    <p:anim calcmode="lin" valueType="num">
                                      <p:cBhvr>
                                        <p:cTn id="22" dur="500" fill="hold"/>
                                        <p:tgtEl>
                                          <p:spTgt spid="177"/>
                                        </p:tgtEl>
                                        <p:attrNameLst>
                                          <p:attrName>ppt_w</p:attrName>
                                        </p:attrNameLst>
                                      </p:cBhvr>
                                      <p:tavLst>
                                        <p:tav tm="0">
                                          <p:val>
                                            <p:fltVal val="0"/>
                                          </p:val>
                                        </p:tav>
                                        <p:tav tm="100000">
                                          <p:val>
                                            <p:strVal val="#ppt_w"/>
                                          </p:val>
                                        </p:tav>
                                      </p:tavLst>
                                    </p:anim>
                                    <p:anim calcmode="lin" valueType="num">
                                      <p:cBhvr>
                                        <p:cTn id="23" dur="500" fill="hold"/>
                                        <p:tgtEl>
                                          <p:spTgt spid="17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4.16667E-6 0 L 4.16667E-6 -0.09815 " pathEditMode="relative" rAng="0" ptsTypes="AA">
                                      <p:cBhvr>
                                        <p:cTn id="27" dur="1000" fill="hold"/>
                                        <p:tgtEl>
                                          <p:spTgt spid="176"/>
                                        </p:tgtEl>
                                        <p:attrNameLst>
                                          <p:attrName>ppt_x</p:attrName>
                                          <p:attrName>ppt_y</p:attrName>
                                        </p:attrNameLst>
                                      </p:cBhvr>
                                      <p:rCtr x="0" y="-4907"/>
                                    </p:animMotion>
                                  </p:childTnLst>
                                </p:cTn>
                              </p:par>
                            </p:childTnLst>
                          </p:cTn>
                        </p:par>
                      </p:childTnLst>
                    </p:cTn>
                  </p:par>
                  <p:par>
                    <p:cTn id="28" fill="hold">
                      <p:stCondLst>
                        <p:cond delay="indefinite"/>
                      </p:stCondLst>
                      <p:childTnLst>
                        <p:par>
                          <p:cTn id="29" fill="hold">
                            <p:stCondLst>
                              <p:cond delay="0"/>
                            </p:stCondLst>
                            <p:childTnLst>
                              <p:par>
                                <p:cTn id="30" presetID="-1" presetClass="path" presetSubtype="0" accel="50000" decel="50000" fill="hold" nodeType="clickEffect">
                                  <p:stCondLst>
                                    <p:cond delay="0"/>
                                  </p:stCondLst>
                                  <p:childTnLst>
                                    <p:animMotion origin="layout" path="M 4.16667E-6 -0.09815 L 4.16667E-6 0 " pathEditMode="relative" rAng="0" ptsTypes="AA">
                                      <p:cBhvr>
                                        <p:cTn id="31" dur="1000" fill="hold"/>
                                        <p:tgtEl>
                                          <p:spTgt spid="176"/>
                                        </p:tgtEl>
                                        <p:attrNameLst>
                                          <p:attrName>ppt_x</p:attrName>
                                          <p:attrName>ppt_y</p:attrName>
                                        </p:attrNameLst>
                                      </p:cBhvr>
                                      <p:rCtr x="0" y="4907"/>
                                    </p:animMotion>
                                  </p:childTnLst>
                                </p:cTn>
                              </p:par>
                              <p:par>
                                <p:cTn id="32" presetID="-1" presetClass="path" presetSubtype="0" accel="50000" decel="50000" fill="hold" nodeType="withEffect">
                                  <p:stCondLst>
                                    <p:cond delay="0"/>
                                  </p:stCondLst>
                                  <p:childTnLst>
                                    <p:animMotion origin="layout" path="M -3.75E-6 0 L -3.75E-6 -0.09815 " pathEditMode="relative" rAng="0" ptsTypes="AA">
                                      <p:cBhvr>
                                        <p:cTn id="33" dur="1000" fill="hold"/>
                                        <p:tgtEl>
                                          <p:spTgt spid="178"/>
                                        </p:tgtEl>
                                        <p:attrNameLst>
                                          <p:attrName>ppt_x</p:attrName>
                                          <p:attrName>ppt_y</p:attrName>
                                        </p:attrNameLst>
                                      </p:cBhvr>
                                      <p:rCtr x="0" y="-4907"/>
                                    </p:animMotion>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3.75E-6 -0.09815 L -3.75E-6 0 " pathEditMode="relative" rAng="0" ptsTypes="AA">
                                      <p:cBhvr>
                                        <p:cTn id="37" dur="1000" fill="hold"/>
                                        <p:tgtEl>
                                          <p:spTgt spid="178"/>
                                        </p:tgtEl>
                                        <p:attrNameLst>
                                          <p:attrName>ppt_x</p:attrName>
                                          <p:attrName>ppt_y</p:attrName>
                                        </p:attrNameLst>
                                      </p:cBhvr>
                                      <p:rCtr x="0" y="4907"/>
                                    </p:animMotion>
                                  </p:childTnLst>
                                </p:cTn>
                              </p:par>
                              <p:par>
                                <p:cTn id="38" presetID="-1" presetClass="path" presetSubtype="0" accel="50000" decel="50000" fill="hold" nodeType="withEffect">
                                  <p:stCondLst>
                                    <p:cond delay="0"/>
                                  </p:stCondLst>
                                  <p:childTnLst>
                                    <p:animMotion origin="layout" path="M 3.22917E-6 0 L 3.22917E-6 -0.09757 " pathEditMode="relative" rAng="0" ptsTypes="AA">
                                      <p:cBhvr>
                                        <p:cTn id="39" dur="1000" fill="hold"/>
                                        <p:tgtEl>
                                          <p:spTgt spid="179"/>
                                        </p:tgtEl>
                                        <p:attrNameLst>
                                          <p:attrName>ppt_x</p:attrName>
                                          <p:attrName>ppt_y</p:attrName>
                                        </p:attrNameLst>
                                      </p:cBhvr>
                                      <p:rCtr x="0" y="-4884"/>
                                    </p:animMotion>
                                  </p:childTnLst>
                                </p:cTn>
                              </p:par>
                            </p:childTnLst>
                          </p:cTn>
                        </p:par>
                      </p:childTnLst>
                    </p:cTn>
                  </p:par>
                  <p:par>
                    <p:cTn id="40" fill="hold">
                      <p:stCondLst>
                        <p:cond delay="indefinite"/>
                      </p:stCondLst>
                      <p:childTnLst>
                        <p:par>
                          <p:cTn id="41" fill="hold">
                            <p:stCondLst>
                              <p:cond delay="0"/>
                            </p:stCondLst>
                            <p:childTnLst>
                              <p:par>
                                <p:cTn id="42" presetID="-1" presetClass="path" presetSubtype="0" accel="50000" decel="50000" fill="hold" nodeType="clickEffect">
                                  <p:stCondLst>
                                    <p:cond delay="0"/>
                                  </p:stCondLst>
                                  <p:childTnLst>
                                    <p:animMotion origin="layout" path="M 3.22917E-6 -0.09757 L 3.22917E-6 0 " pathEditMode="relative" rAng="0" ptsTypes="AA">
                                      <p:cBhvr>
                                        <p:cTn id="43" dur="1000" fill="hold"/>
                                        <p:tgtEl>
                                          <p:spTgt spid="179"/>
                                        </p:tgtEl>
                                        <p:attrNameLst>
                                          <p:attrName>ppt_x</p:attrName>
                                          <p:attrName>ppt_y</p:attrName>
                                        </p:attrNameLst>
                                      </p:cBhvr>
                                      <p:rCtr x="0" y="4873"/>
                                    </p:animMotion>
                                  </p:childTnLst>
                                </p:cTn>
                              </p:par>
                              <p:par>
                                <p:cTn id="44" presetID="-1" presetClass="path" presetSubtype="0" accel="50000" decel="50000" fill="hold" nodeType="withEffect">
                                  <p:stCondLst>
                                    <p:cond delay="0"/>
                                  </p:stCondLst>
                                  <p:childTnLst>
                                    <p:animMotion origin="layout" path="M -4.6875E-6 0 L -4.6875E-6 -0.09757 " pathEditMode="relative" rAng="0" ptsTypes="AA">
                                      <p:cBhvr>
                                        <p:cTn id="45" dur="1000" fill="hold"/>
                                        <p:tgtEl>
                                          <p:spTgt spid="177"/>
                                        </p:tgtEl>
                                        <p:attrNameLst>
                                          <p:attrName>ppt_x</p:attrName>
                                          <p:attrName>ppt_y</p:attrName>
                                        </p:attrNameLst>
                                      </p:cBhvr>
                                      <p:rCtr x="0" y="-4884"/>
                                    </p:animMotion>
                                  </p:childTnLst>
                                </p:cTn>
                              </p:par>
                            </p:childTnLst>
                          </p:cTn>
                        </p:par>
                      </p:childTnLst>
                    </p:cTn>
                  </p:par>
                  <p:par>
                    <p:cTn id="46" fill="hold">
                      <p:stCondLst>
                        <p:cond delay="indefinite"/>
                      </p:stCondLst>
                      <p:childTnLst>
                        <p:par>
                          <p:cTn id="47" fill="hold">
                            <p:stCondLst>
                              <p:cond delay="0"/>
                            </p:stCondLst>
                            <p:childTnLst>
                              <p:par>
                                <p:cTn id="48" presetID="-1" presetClass="path" presetSubtype="0" accel="50000" decel="50000" fill="hold" nodeType="clickEffect">
                                  <p:stCondLst>
                                    <p:cond delay="0"/>
                                  </p:stCondLst>
                                  <p:childTnLst>
                                    <p:animMotion origin="layout" path="M -4.6875E-6 -0.09757 L -4.6875E-6 0 " pathEditMode="relative" rAng="0" ptsTypes="AA">
                                      <p:cBhvr>
                                        <p:cTn id="49" dur="1000" fill="hold"/>
                                        <p:tgtEl>
                                          <p:spTgt spid="177"/>
                                        </p:tgtEl>
                                        <p:attrNameLst>
                                          <p:attrName>ppt_x</p:attrName>
                                          <p:attrName>ppt_y</p:attrName>
                                        </p:attrNameLst>
                                      </p:cBhvr>
                                      <p:rCtr x="0" y="48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7" grpId="0" animBg="1" advAuto="0"/>
      <p:bldP spid="178" grpId="0" animBg="1" advAuto="0"/>
      <p:bldP spid="17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 name="TLR Cards2-2.jpg" descr="TLR Cards2-2.jpg"/>
          <p:cNvPicPr>
            <a:picLocks noChangeAspect="1"/>
          </p:cNvPicPr>
          <p:nvPr/>
        </p:nvPicPr>
        <p:blipFill>
          <a:blip r:embed="rId3"/>
          <a:srcRect t="947" b="947"/>
          <a:stretch>
            <a:fillRect/>
          </a:stretch>
        </p:blipFill>
        <p:spPr>
          <a:xfrm>
            <a:off x="16900157" y="1255928"/>
            <a:ext cx="3047531" cy="4402903"/>
          </a:xfrm>
          <a:prstGeom prst="rect">
            <a:avLst/>
          </a:prstGeom>
          <a:ln w="12700">
            <a:miter lim="400000"/>
          </a:ln>
        </p:spPr>
      </p:pic>
      <p:pic>
        <p:nvPicPr>
          <p:cNvPr id="98" name="TLR Cards2-2.jpg" descr="TLR Cards2-2.jpg"/>
          <p:cNvPicPr>
            <a:picLocks noChangeAspect="1"/>
          </p:cNvPicPr>
          <p:nvPr/>
        </p:nvPicPr>
        <p:blipFill>
          <a:blip r:embed="rId3"/>
          <a:srcRect t="947" b="947"/>
          <a:stretch>
            <a:fillRect/>
          </a:stretch>
        </p:blipFill>
        <p:spPr>
          <a:xfrm>
            <a:off x="10497204" y="1255983"/>
            <a:ext cx="3047531" cy="4402903"/>
          </a:xfrm>
          <a:prstGeom prst="rect">
            <a:avLst/>
          </a:prstGeom>
          <a:ln w="12700">
            <a:miter lim="400000"/>
          </a:ln>
        </p:spPr>
      </p:pic>
      <p:pic>
        <p:nvPicPr>
          <p:cNvPr id="99" name="TLR Cards14.jpg" descr="TLR Cards14.jpg"/>
          <p:cNvPicPr>
            <a:picLocks noChangeAspect="1"/>
          </p:cNvPicPr>
          <p:nvPr/>
        </p:nvPicPr>
        <p:blipFill>
          <a:blip r:embed="rId4"/>
          <a:srcRect t="925" b="925"/>
          <a:stretch>
            <a:fillRect/>
          </a:stretch>
        </p:blipFill>
        <p:spPr>
          <a:xfrm>
            <a:off x="16900156" y="7530495"/>
            <a:ext cx="3047531" cy="4404834"/>
          </a:xfrm>
          <a:prstGeom prst="rect">
            <a:avLst/>
          </a:prstGeom>
          <a:ln w="12700">
            <a:miter lim="400000"/>
          </a:ln>
        </p:spPr>
      </p:pic>
      <p:pic>
        <p:nvPicPr>
          <p:cNvPr id="100" name="TLR Cards14.jpg" descr="TLR Cards14.jpg"/>
          <p:cNvPicPr>
            <a:picLocks noChangeAspect="1"/>
          </p:cNvPicPr>
          <p:nvPr/>
        </p:nvPicPr>
        <p:blipFill>
          <a:blip r:embed="rId4"/>
          <a:srcRect t="925" b="925"/>
          <a:stretch>
            <a:fillRect/>
          </a:stretch>
        </p:blipFill>
        <p:spPr>
          <a:xfrm>
            <a:off x="10497204" y="7532586"/>
            <a:ext cx="3047530" cy="4404834"/>
          </a:xfrm>
          <a:prstGeom prst="rect">
            <a:avLst/>
          </a:prstGeom>
          <a:ln w="12700">
            <a:miter lim="400000"/>
          </a:ln>
        </p:spPr>
      </p:pic>
      <p:pic>
        <p:nvPicPr>
          <p:cNvPr id="102" name="TLR Cards2-2.jpg" descr="TLR Cards2-2.jpg"/>
          <p:cNvPicPr>
            <a:picLocks noChangeAspect="1"/>
          </p:cNvPicPr>
          <p:nvPr/>
        </p:nvPicPr>
        <p:blipFill>
          <a:blip r:embed="rId3"/>
          <a:srcRect t="947" b="947"/>
          <a:stretch>
            <a:fillRect/>
          </a:stretch>
        </p:blipFill>
        <p:spPr>
          <a:xfrm>
            <a:off x="4094252" y="1255928"/>
            <a:ext cx="3047531" cy="4402904"/>
          </a:xfrm>
          <a:prstGeom prst="rect">
            <a:avLst/>
          </a:prstGeom>
          <a:ln w="12700">
            <a:miter lim="400000"/>
          </a:ln>
        </p:spPr>
      </p:pic>
      <p:pic>
        <p:nvPicPr>
          <p:cNvPr id="2" name="TLR Cards14.jpg" descr="TLR Cards14.jpg">
            <a:extLst>
              <a:ext uri="{FF2B5EF4-FFF2-40B4-BE49-F238E27FC236}">
                <a16:creationId xmlns:a16="http://schemas.microsoft.com/office/drawing/2014/main" id="{0FD89554-8A29-096F-0C1E-E8F4DF185F58}"/>
              </a:ext>
            </a:extLst>
          </p:cNvPr>
          <p:cNvPicPr>
            <a:picLocks noChangeAspect="1"/>
          </p:cNvPicPr>
          <p:nvPr/>
        </p:nvPicPr>
        <p:blipFill>
          <a:blip r:embed="rId4"/>
          <a:srcRect t="925" b="925"/>
          <a:stretch>
            <a:fillRect/>
          </a:stretch>
        </p:blipFill>
        <p:spPr>
          <a:xfrm>
            <a:off x="4094252" y="7532587"/>
            <a:ext cx="3047530" cy="4404834"/>
          </a:xfrm>
          <a:prstGeom prst="rect">
            <a:avLst/>
          </a:prstGeom>
          <a:ln w="12700">
            <a:miter lim="400000"/>
          </a:ln>
        </p:spPr>
      </p:pic>
      <p:sp>
        <p:nvSpPr>
          <p:cNvPr id="5" name="Rectangle 4">
            <a:extLst>
              <a:ext uri="{FF2B5EF4-FFF2-40B4-BE49-F238E27FC236}">
                <a16:creationId xmlns:a16="http://schemas.microsoft.com/office/drawing/2014/main" id="{84186D71-7B9E-D026-DA18-EA7F7DC22E3B}"/>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6" name="Oval 2">
            <a:extLst>
              <a:ext uri="{FF2B5EF4-FFF2-40B4-BE49-F238E27FC236}">
                <a16:creationId xmlns:a16="http://schemas.microsoft.com/office/drawing/2014/main" id="{48E12C2B-1A28-ED54-085E-ACD887F957A6}"/>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rgbClr val="000000"/>
                </a:solidFill>
                <a:effectLst/>
                <a:latin typeface="Calibri" panose="020F0502020204030204" pitchFamily="34" charset="0"/>
              </a:rPr>
              <a:t>1</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3F39B6C5-AA07-C036-7B66-D31D9D61B0B2}"/>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8" name="Rectangle 7">
            <a:extLst>
              <a:ext uri="{FF2B5EF4-FFF2-40B4-BE49-F238E27FC236}">
                <a16:creationId xmlns:a16="http://schemas.microsoft.com/office/drawing/2014/main" id="{97F66895-DC07-3D8F-D015-7E9ADFCA76CB}"/>
              </a:ext>
            </a:extLst>
          </p:cNvPr>
          <p:cNvSpPr/>
          <p:nvPr/>
        </p:nvSpPr>
        <p:spPr>
          <a:xfrm>
            <a:off x="0" y="-4619"/>
            <a:ext cx="5764696"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Chess</a:t>
            </a:r>
          </a:p>
        </p:txBody>
      </p:sp>
    </p:spTree>
    <p:extLst>
      <p:ext uri="{BB962C8B-B14F-4D97-AF65-F5344CB8AC3E}">
        <p14:creationId xmlns:p14="http://schemas.microsoft.com/office/powerpoint/2010/main" val="147571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98"/>
                                        </p:tgtEl>
                                        <p:attrNameLst>
                                          <p:attrName>style.visibility</p:attrName>
                                        </p:attrNameLst>
                                      </p:cBhvr>
                                      <p:to>
                                        <p:strVal val="visible"/>
                                      </p:to>
                                    </p:set>
                                    <p:anim calcmode="lin" valueType="num">
                                      <p:cBhvr>
                                        <p:cTn id="12" dur="500" fill="hold"/>
                                        <p:tgtEl>
                                          <p:spTgt spid="98"/>
                                        </p:tgtEl>
                                        <p:attrNameLst>
                                          <p:attrName>ppt_w</p:attrName>
                                        </p:attrNameLst>
                                      </p:cBhvr>
                                      <p:tavLst>
                                        <p:tav tm="0">
                                          <p:val>
                                            <p:fltVal val="0"/>
                                          </p:val>
                                        </p:tav>
                                        <p:tav tm="100000">
                                          <p:val>
                                            <p:strVal val="#ppt_w"/>
                                          </p:val>
                                        </p:tav>
                                      </p:tavLst>
                                    </p:anim>
                                    <p:anim calcmode="lin" valueType="num">
                                      <p:cBhvr>
                                        <p:cTn id="13" dur="500" fill="hold"/>
                                        <p:tgtEl>
                                          <p:spTgt spid="9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97"/>
                                        </p:tgtEl>
                                        <p:attrNameLst>
                                          <p:attrName>style.visibility</p:attrName>
                                        </p:attrNameLst>
                                      </p:cBhvr>
                                      <p:to>
                                        <p:strVal val="visible"/>
                                      </p:to>
                                    </p:set>
                                    <p:anim calcmode="lin" valueType="num">
                                      <p:cBhvr>
                                        <p:cTn id="17" dur="500" fill="hold"/>
                                        <p:tgtEl>
                                          <p:spTgt spid="97"/>
                                        </p:tgtEl>
                                        <p:attrNameLst>
                                          <p:attrName>ppt_w</p:attrName>
                                        </p:attrNameLst>
                                      </p:cBhvr>
                                      <p:tavLst>
                                        <p:tav tm="0">
                                          <p:val>
                                            <p:fltVal val="0"/>
                                          </p:val>
                                        </p:tav>
                                        <p:tav tm="100000">
                                          <p:val>
                                            <p:strVal val="#ppt_w"/>
                                          </p:val>
                                        </p:tav>
                                      </p:tavLst>
                                    </p:anim>
                                    <p:anim calcmode="lin" valueType="num">
                                      <p:cBhvr>
                                        <p:cTn id="18" dur="500" fill="hold"/>
                                        <p:tgtEl>
                                          <p:spTgt spid="9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iterate>
                                    <p:tmAbs val="0"/>
                                  </p:iterate>
                                  <p:childTnLst>
                                    <p:set>
                                      <p:cBhvr>
                                        <p:cTn id="31" fill="hold"/>
                                        <p:tgtEl>
                                          <p:spTgt spid="99"/>
                                        </p:tgtEl>
                                        <p:attrNameLst>
                                          <p:attrName>style.visibility</p:attrName>
                                        </p:attrNameLst>
                                      </p:cBhvr>
                                      <p:to>
                                        <p:strVal val="visible"/>
                                      </p:to>
                                    </p:set>
                                    <p:anim calcmode="lin" valueType="num">
                                      <p:cBhvr>
                                        <p:cTn id="32" dur="500" fill="hold"/>
                                        <p:tgtEl>
                                          <p:spTgt spid="99"/>
                                        </p:tgtEl>
                                        <p:attrNameLst>
                                          <p:attrName>ppt_w</p:attrName>
                                        </p:attrNameLst>
                                      </p:cBhvr>
                                      <p:tavLst>
                                        <p:tav tm="0">
                                          <p:val>
                                            <p:fltVal val="0"/>
                                          </p:val>
                                        </p:tav>
                                        <p:tav tm="100000">
                                          <p:val>
                                            <p:strVal val="#ppt_w"/>
                                          </p:val>
                                        </p:tav>
                                      </p:tavLst>
                                    </p:anim>
                                    <p:anim calcmode="lin" valueType="num">
                                      <p:cBhvr>
                                        <p:cTn id="33" dur="500" fill="hold"/>
                                        <p:tgtEl>
                                          <p:spTgt spid="99"/>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3.64583E-6 -3.33333E-6 L 0.00033 0.04792 " pathEditMode="relative" rAng="0" ptsTypes="AA">
                                      <p:cBhvr>
                                        <p:cTn id="37" dur="1000" fill="hold"/>
                                        <p:tgtEl>
                                          <p:spTgt spid="102"/>
                                        </p:tgtEl>
                                        <p:attrNameLst>
                                          <p:attrName>ppt_x</p:attrName>
                                          <p:attrName>ppt_y</p:attrName>
                                        </p:attrNameLst>
                                      </p:cBhvr>
                                      <p:rCtr x="13" y="2396"/>
                                    </p:animMotion>
                                  </p:childTnLst>
                                </p:cTn>
                              </p:par>
                            </p:childTnLst>
                          </p:cTn>
                        </p:par>
                      </p:childTnLst>
                    </p:cTn>
                  </p:par>
                  <p:par>
                    <p:cTn id="38" fill="hold">
                      <p:stCondLst>
                        <p:cond delay="indefinite"/>
                      </p:stCondLst>
                      <p:childTnLst>
                        <p:par>
                          <p:cTn id="39" fill="hold">
                            <p:stCondLst>
                              <p:cond delay="0"/>
                            </p:stCondLst>
                            <p:childTnLst>
                              <p:par>
                                <p:cTn id="40" presetID="-1" presetClass="path" presetSubtype="0" accel="50000" decel="50000" fill="hold" nodeType="clickEffect">
                                  <p:stCondLst>
                                    <p:cond delay="0"/>
                                  </p:stCondLst>
                                  <p:childTnLst>
                                    <p:animMotion origin="layout" path="M -1.97917E-6 -2.22222E-6 L -1.97917E-6 -0.07789 " pathEditMode="relative" rAng="0" ptsTypes="AA">
                                      <p:cBhvr>
                                        <p:cTn id="41" dur="1000" fill="hold"/>
                                        <p:tgtEl>
                                          <p:spTgt spid="2"/>
                                        </p:tgtEl>
                                        <p:attrNameLst>
                                          <p:attrName>ppt_x</p:attrName>
                                          <p:attrName>ppt_y</p:attrName>
                                        </p:attrNameLst>
                                      </p:cBhvr>
                                      <p:rCtr x="0" y="-3900"/>
                                    </p:animMotion>
                                  </p:childTnLst>
                                </p:cTn>
                              </p:par>
                            </p:childTnLst>
                          </p:cTn>
                        </p:par>
                      </p:childTnLst>
                    </p:cTn>
                  </p:par>
                  <p:par>
                    <p:cTn id="42" fill="hold">
                      <p:stCondLst>
                        <p:cond delay="indefinite"/>
                      </p:stCondLst>
                      <p:childTnLst>
                        <p:par>
                          <p:cTn id="43" fill="hold">
                            <p:stCondLst>
                              <p:cond delay="0"/>
                            </p:stCondLst>
                            <p:childTnLst>
                              <p:par>
                                <p:cTn id="44" presetID="-1" presetClass="path" presetSubtype="0" accel="50000" decel="50000" fill="hold" nodeType="clickEffect">
                                  <p:stCondLst>
                                    <p:cond delay="0"/>
                                  </p:stCondLst>
                                  <p:childTnLst>
                                    <p:animMotion origin="layout" path="M 1.25E-6 -3.33333E-6 L -0.00059 0.04352 " pathEditMode="relative" rAng="0" ptsTypes="AA">
                                      <p:cBhvr>
                                        <p:cTn id="45" dur="1000" fill="hold"/>
                                        <p:tgtEl>
                                          <p:spTgt spid="98"/>
                                        </p:tgtEl>
                                        <p:attrNameLst>
                                          <p:attrName>ppt_x</p:attrName>
                                          <p:attrName>ppt_y</p:attrName>
                                        </p:attrNameLst>
                                      </p:cBhvr>
                                      <p:rCtr x="-33" y="2176"/>
                                    </p:animMotion>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00"/>
                                        </p:tgtEl>
                                        <p:attrNameLst>
                                          <p:attrName>r</p:attrName>
                                        </p:attrNameLst>
                                      </p:cBhvr>
                                    </p:animRot>
                                    <p:animRot by="-240000">
                                      <p:cBhvr>
                                        <p:cTn id="50" dur="200" fill="hold">
                                          <p:stCondLst>
                                            <p:cond delay="200"/>
                                          </p:stCondLst>
                                        </p:cTn>
                                        <p:tgtEl>
                                          <p:spTgt spid="100"/>
                                        </p:tgtEl>
                                        <p:attrNameLst>
                                          <p:attrName>r</p:attrName>
                                        </p:attrNameLst>
                                      </p:cBhvr>
                                    </p:animRot>
                                    <p:animRot by="240000">
                                      <p:cBhvr>
                                        <p:cTn id="51" dur="200" fill="hold">
                                          <p:stCondLst>
                                            <p:cond delay="400"/>
                                          </p:stCondLst>
                                        </p:cTn>
                                        <p:tgtEl>
                                          <p:spTgt spid="100"/>
                                        </p:tgtEl>
                                        <p:attrNameLst>
                                          <p:attrName>r</p:attrName>
                                        </p:attrNameLst>
                                      </p:cBhvr>
                                    </p:animRot>
                                    <p:animRot by="-240000">
                                      <p:cBhvr>
                                        <p:cTn id="52" dur="200" fill="hold">
                                          <p:stCondLst>
                                            <p:cond delay="600"/>
                                          </p:stCondLst>
                                        </p:cTn>
                                        <p:tgtEl>
                                          <p:spTgt spid="100"/>
                                        </p:tgtEl>
                                        <p:attrNameLst>
                                          <p:attrName>r</p:attrName>
                                        </p:attrNameLst>
                                      </p:cBhvr>
                                    </p:animRot>
                                    <p:animRot by="120000">
                                      <p:cBhvr>
                                        <p:cTn id="53" dur="200" fill="hold">
                                          <p:stCondLst>
                                            <p:cond delay="800"/>
                                          </p:stCondLst>
                                        </p:cTn>
                                        <p:tgtEl>
                                          <p:spTgt spid="1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advAuto="0"/>
      <p:bldP spid="98" grpId="0" animBg="1" advAuto="0"/>
      <p:bldP spid="99" grpId="0" animBg="1" advAuto="0"/>
      <p:bldP spid="10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 name="TLR Cards1.jpg" descr="TLR Cards1.jpg"/>
          <p:cNvPicPr>
            <a:picLocks noChangeAspect="1"/>
          </p:cNvPicPr>
          <p:nvPr/>
        </p:nvPicPr>
        <p:blipFill>
          <a:blip r:embed="rId3"/>
          <a:stretch>
            <a:fillRect/>
          </a:stretch>
        </p:blipFill>
        <p:spPr>
          <a:xfrm>
            <a:off x="6637325" y="3488927"/>
            <a:ext cx="4341559" cy="6393600"/>
          </a:xfrm>
          <a:prstGeom prst="rect">
            <a:avLst/>
          </a:prstGeom>
          <a:ln w="12700">
            <a:miter lim="400000"/>
          </a:ln>
        </p:spPr>
      </p:pic>
      <p:pic>
        <p:nvPicPr>
          <p:cNvPr id="3" name="TLR Cards4.jpg" descr="TLR Cards4.jpg">
            <a:extLst>
              <a:ext uri="{FF2B5EF4-FFF2-40B4-BE49-F238E27FC236}">
                <a16:creationId xmlns:a16="http://schemas.microsoft.com/office/drawing/2014/main" id="{897A2AC8-0861-9DFC-D74F-2A06ECBFDAB1}"/>
              </a:ext>
            </a:extLst>
          </p:cNvPr>
          <p:cNvPicPr>
            <a:picLocks noChangeAspect="1"/>
          </p:cNvPicPr>
          <p:nvPr/>
        </p:nvPicPr>
        <p:blipFill>
          <a:blip r:embed="rId4"/>
          <a:stretch>
            <a:fillRect/>
          </a:stretch>
        </p:blipFill>
        <p:spPr>
          <a:xfrm>
            <a:off x="13405118" y="3488927"/>
            <a:ext cx="4341559" cy="6393600"/>
          </a:xfrm>
          <a:prstGeom prst="rect">
            <a:avLst/>
          </a:prstGeom>
          <a:ln w="12700">
            <a:miter lim="400000"/>
          </a:ln>
        </p:spPr>
      </p:pic>
      <p:sp>
        <p:nvSpPr>
          <p:cNvPr id="2" name="Rectangle 1">
            <a:extLst>
              <a:ext uri="{FF2B5EF4-FFF2-40B4-BE49-F238E27FC236}">
                <a16:creationId xmlns:a16="http://schemas.microsoft.com/office/drawing/2014/main" id="{F30B1F86-3F7D-9472-2BA8-8EADB129ABE9}"/>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2">
            <a:extLst>
              <a:ext uri="{FF2B5EF4-FFF2-40B4-BE49-F238E27FC236}">
                <a16:creationId xmlns:a16="http://schemas.microsoft.com/office/drawing/2014/main" id="{75BA76B3-CAA7-BBCD-4135-08D3BDC20CDF}"/>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rgbClr val="000000"/>
                </a:solidFill>
                <a:effectLst/>
                <a:latin typeface="Calibri" panose="020F0502020204030204" pitchFamily="34" charset="0"/>
              </a:rPr>
              <a:t>2</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D3E9B83-803D-2B36-DC32-CE252B9B351D}"/>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7" name="Rectangle 6">
            <a:extLst>
              <a:ext uri="{FF2B5EF4-FFF2-40B4-BE49-F238E27FC236}">
                <a16:creationId xmlns:a16="http://schemas.microsoft.com/office/drawing/2014/main" id="{CF0E266F-17DA-E804-7243-7D4550A667FE}"/>
              </a:ext>
            </a:extLst>
          </p:cNvPr>
          <p:cNvSpPr/>
          <p:nvPr/>
        </p:nvSpPr>
        <p:spPr>
          <a:xfrm>
            <a:off x="0" y="-4619"/>
            <a:ext cx="5764696"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God With Man In The Garden</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16"/>
                                        </p:tgtEl>
                                        <p:attrNameLst>
                                          <p:attrName>style.visibility</p:attrName>
                                        </p:attrNameLst>
                                      </p:cBhvr>
                                      <p:to>
                                        <p:strVal val="visible"/>
                                      </p:to>
                                    </p:set>
                                    <p:anim calcmode="lin" valueType="num">
                                      <p:cBhvr>
                                        <p:cTn id="7" dur="500" fill="hold"/>
                                        <p:tgtEl>
                                          <p:spTgt spid="116"/>
                                        </p:tgtEl>
                                        <p:attrNameLst>
                                          <p:attrName>ppt_w</p:attrName>
                                        </p:attrNameLst>
                                      </p:cBhvr>
                                      <p:tavLst>
                                        <p:tav tm="0">
                                          <p:val>
                                            <p:fltVal val="0"/>
                                          </p:val>
                                        </p:tav>
                                        <p:tav tm="100000">
                                          <p:val>
                                            <p:strVal val="#ppt_w"/>
                                          </p:val>
                                        </p:tav>
                                      </p:tavLst>
                                    </p:anim>
                                    <p:anim calcmode="lin" valueType="num">
                                      <p:cBhvr>
                                        <p:cTn id="8" dur="500" fill="hold"/>
                                        <p:tgtEl>
                                          <p:spTgt spid="1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 name="TLR Cards3.jpg" descr="TLR Cards3.jpg"/>
          <p:cNvPicPr>
            <a:picLocks noChangeAspect="1"/>
          </p:cNvPicPr>
          <p:nvPr/>
        </p:nvPicPr>
        <p:blipFill>
          <a:blip r:embed="rId3"/>
          <a:stretch>
            <a:fillRect/>
          </a:stretch>
        </p:blipFill>
        <p:spPr>
          <a:xfrm>
            <a:off x="13417341" y="3488927"/>
            <a:ext cx="4317112" cy="6357600"/>
          </a:xfrm>
          <a:prstGeom prst="rect">
            <a:avLst/>
          </a:prstGeom>
          <a:ln w="12700">
            <a:miter lim="400000"/>
          </a:ln>
        </p:spPr>
      </p:pic>
      <p:pic>
        <p:nvPicPr>
          <p:cNvPr id="115" name="TLR Cards2.jpg" descr="TLR Cards2.jpg"/>
          <p:cNvPicPr>
            <a:picLocks noChangeAspect="1"/>
          </p:cNvPicPr>
          <p:nvPr/>
        </p:nvPicPr>
        <p:blipFill>
          <a:blip r:embed="rId4"/>
          <a:stretch>
            <a:fillRect/>
          </a:stretch>
        </p:blipFill>
        <p:spPr>
          <a:xfrm>
            <a:off x="6661770" y="3488927"/>
            <a:ext cx="4317113" cy="6357600"/>
          </a:xfrm>
          <a:prstGeom prst="rect">
            <a:avLst/>
          </a:prstGeom>
          <a:ln w="12700">
            <a:miter lim="400000"/>
          </a:ln>
        </p:spPr>
      </p:pic>
      <p:sp>
        <p:nvSpPr>
          <p:cNvPr id="2" name="Rectangle 1">
            <a:extLst>
              <a:ext uri="{FF2B5EF4-FFF2-40B4-BE49-F238E27FC236}">
                <a16:creationId xmlns:a16="http://schemas.microsoft.com/office/drawing/2014/main" id="{F30B1F86-3F7D-9472-2BA8-8EADB129ABE9}"/>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2">
            <a:extLst>
              <a:ext uri="{FF2B5EF4-FFF2-40B4-BE49-F238E27FC236}">
                <a16:creationId xmlns:a16="http://schemas.microsoft.com/office/drawing/2014/main" id="{75BA76B3-CAA7-BBCD-4135-08D3BDC20CDF}"/>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latin typeface="Calibri" panose="020F0502020204030204" pitchFamily="34" charset="0"/>
              </a:rPr>
              <a:t>3</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D3E9B83-803D-2B36-DC32-CE252B9B351D}"/>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7" name="Rectangle 6">
            <a:extLst>
              <a:ext uri="{FF2B5EF4-FFF2-40B4-BE49-F238E27FC236}">
                <a16:creationId xmlns:a16="http://schemas.microsoft.com/office/drawing/2014/main" id="{CF0E266F-17DA-E804-7243-7D4550A667FE}"/>
              </a:ext>
            </a:extLst>
          </p:cNvPr>
          <p:cNvSpPr/>
          <p:nvPr/>
        </p:nvSpPr>
        <p:spPr>
          <a:xfrm>
            <a:off x="0" y="-4619"/>
            <a:ext cx="5764696"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2 Trees 1 Rule</a:t>
            </a:r>
          </a:p>
        </p:txBody>
      </p:sp>
    </p:spTree>
    <p:extLst>
      <p:ext uri="{BB962C8B-B14F-4D97-AF65-F5344CB8AC3E}">
        <p14:creationId xmlns:p14="http://schemas.microsoft.com/office/powerpoint/2010/main" val="831053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4"/>
                                        </p:tgtEl>
                                        <p:attrNameLst>
                                          <p:attrName>style.visibility</p:attrName>
                                        </p:attrNameLst>
                                      </p:cBhvr>
                                      <p:to>
                                        <p:strVal val="visible"/>
                                      </p:to>
                                    </p:set>
                                    <p:anim calcmode="lin" valueType="num">
                                      <p:cBhvr>
                                        <p:cTn id="11" dur="500" fill="hold"/>
                                        <p:tgtEl>
                                          <p:spTgt spid="114"/>
                                        </p:tgtEl>
                                        <p:attrNameLst>
                                          <p:attrName>ppt_w</p:attrName>
                                        </p:attrNameLst>
                                      </p:cBhvr>
                                      <p:tavLst>
                                        <p:tav tm="0">
                                          <p:val>
                                            <p:fltVal val="0"/>
                                          </p:val>
                                        </p:tav>
                                        <p:tav tm="100000">
                                          <p:val>
                                            <p:strVal val="#ppt_w"/>
                                          </p:val>
                                        </p:tav>
                                      </p:tavLst>
                                    </p:anim>
                                    <p:anim calcmode="lin" valueType="num">
                                      <p:cBhvr>
                                        <p:cTn id="12" dur="500" fill="hold"/>
                                        <p:tgtEl>
                                          <p:spTgt spid="11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5"/>
                                        </p:tgtEl>
                                      </p:cBhvr>
                                    </p:animEffect>
                                    <p:animScale>
                                      <p:cBhvr>
                                        <p:cTn id="17" dur="250" autoRev="1" fill="hold"/>
                                        <p:tgtEl>
                                          <p:spTgt spid="11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4"/>
                                        </p:tgtEl>
                                      </p:cBhvr>
                                    </p:animEffect>
                                    <p:animScale>
                                      <p:cBhvr>
                                        <p:cTn id="22" dur="250" autoRev="1" fill="hold"/>
                                        <p:tgtEl>
                                          <p:spTgt spid="1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LR Cards4.jpg" descr="TLR Cards4.jpg">
            <a:extLst>
              <a:ext uri="{FF2B5EF4-FFF2-40B4-BE49-F238E27FC236}">
                <a16:creationId xmlns:a16="http://schemas.microsoft.com/office/drawing/2014/main" id="{D70367EB-5074-1001-81A3-C53E2C3CAFC9}"/>
              </a:ext>
            </a:extLst>
          </p:cNvPr>
          <p:cNvPicPr>
            <a:picLocks noChangeAspect="1"/>
          </p:cNvPicPr>
          <p:nvPr/>
        </p:nvPicPr>
        <p:blipFill>
          <a:blip r:embed="rId3"/>
          <a:stretch>
            <a:fillRect/>
          </a:stretch>
        </p:blipFill>
        <p:spPr>
          <a:xfrm>
            <a:off x="9082351" y="3470927"/>
            <a:ext cx="4317113" cy="6357600"/>
          </a:xfrm>
          <a:prstGeom prst="rect">
            <a:avLst/>
          </a:prstGeom>
          <a:ln w="12700">
            <a:miter lim="400000"/>
          </a:ln>
        </p:spPr>
      </p:pic>
      <p:pic>
        <p:nvPicPr>
          <p:cNvPr id="9" name="TLR Cards5-1.jpg" descr="TLR Cards5-1.jpg">
            <a:extLst>
              <a:ext uri="{FF2B5EF4-FFF2-40B4-BE49-F238E27FC236}">
                <a16:creationId xmlns:a16="http://schemas.microsoft.com/office/drawing/2014/main" id="{E33C12E4-D13F-AC0B-2D80-C37FCCB53D34}"/>
              </a:ext>
            </a:extLst>
          </p:cNvPr>
          <p:cNvPicPr>
            <a:picLocks noChangeAspect="1"/>
          </p:cNvPicPr>
          <p:nvPr/>
        </p:nvPicPr>
        <p:blipFill>
          <a:blip r:embed="rId4"/>
          <a:stretch>
            <a:fillRect/>
          </a:stretch>
        </p:blipFill>
        <p:spPr>
          <a:xfrm>
            <a:off x="9081463" y="3487620"/>
            <a:ext cx="4318001" cy="6358907"/>
          </a:xfrm>
          <a:prstGeom prst="rect">
            <a:avLst/>
          </a:prstGeom>
          <a:ln w="12700">
            <a:miter lim="400000"/>
          </a:ln>
        </p:spPr>
      </p:pic>
      <p:pic>
        <p:nvPicPr>
          <p:cNvPr id="115" name="TLR Cards2.jpg" descr="TLR Cards2.jpg"/>
          <p:cNvPicPr>
            <a:picLocks noChangeAspect="1"/>
          </p:cNvPicPr>
          <p:nvPr/>
        </p:nvPicPr>
        <p:blipFill>
          <a:blip r:embed="rId5"/>
          <a:stretch>
            <a:fillRect/>
          </a:stretch>
        </p:blipFill>
        <p:spPr>
          <a:xfrm>
            <a:off x="6661770" y="3488927"/>
            <a:ext cx="4317113" cy="6357600"/>
          </a:xfrm>
          <a:prstGeom prst="rect">
            <a:avLst/>
          </a:prstGeom>
          <a:ln w="12700">
            <a:miter lim="400000"/>
          </a:ln>
        </p:spPr>
      </p:pic>
      <p:pic>
        <p:nvPicPr>
          <p:cNvPr id="114" name="TLR Cards3.jpg" descr="TLR Cards3.jpg"/>
          <p:cNvPicPr>
            <a:picLocks noChangeAspect="1"/>
          </p:cNvPicPr>
          <p:nvPr/>
        </p:nvPicPr>
        <p:blipFill>
          <a:blip r:embed="rId6"/>
          <a:stretch>
            <a:fillRect/>
          </a:stretch>
        </p:blipFill>
        <p:spPr>
          <a:xfrm>
            <a:off x="13417341" y="3488927"/>
            <a:ext cx="4317112" cy="6357600"/>
          </a:xfrm>
          <a:prstGeom prst="rect">
            <a:avLst/>
          </a:prstGeom>
          <a:ln w="12700">
            <a:miter lim="400000"/>
          </a:ln>
        </p:spPr>
      </p:pic>
      <p:sp>
        <p:nvSpPr>
          <p:cNvPr id="2" name="Rectangle 1">
            <a:extLst>
              <a:ext uri="{FF2B5EF4-FFF2-40B4-BE49-F238E27FC236}">
                <a16:creationId xmlns:a16="http://schemas.microsoft.com/office/drawing/2014/main" id="{F30B1F86-3F7D-9472-2BA8-8EADB129ABE9}"/>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2">
            <a:extLst>
              <a:ext uri="{FF2B5EF4-FFF2-40B4-BE49-F238E27FC236}">
                <a16:creationId xmlns:a16="http://schemas.microsoft.com/office/drawing/2014/main" id="{75BA76B3-CAA7-BBCD-4135-08D3BDC20CDF}"/>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7200" b="1" dirty="0">
                <a:latin typeface="Calibri" panose="020F0502020204030204" pitchFamily="34" charset="0"/>
              </a:rPr>
              <a:t>4</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D3E9B83-803D-2B36-DC32-CE252B9B351D}"/>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7" name="Rectangle 6">
            <a:extLst>
              <a:ext uri="{FF2B5EF4-FFF2-40B4-BE49-F238E27FC236}">
                <a16:creationId xmlns:a16="http://schemas.microsoft.com/office/drawing/2014/main" id="{CF0E266F-17DA-E804-7243-7D4550A667FE}"/>
              </a:ext>
            </a:extLst>
          </p:cNvPr>
          <p:cNvSpPr/>
          <p:nvPr/>
        </p:nvSpPr>
        <p:spPr>
          <a:xfrm>
            <a:off x="0" y="-4619"/>
            <a:ext cx="5764696"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Became Closed To God</a:t>
            </a:r>
          </a:p>
        </p:txBody>
      </p:sp>
      <p:pic>
        <p:nvPicPr>
          <p:cNvPr id="8" name="TLR Cards1.jpg" descr="TLR Cards1.jpg">
            <a:extLst>
              <a:ext uri="{FF2B5EF4-FFF2-40B4-BE49-F238E27FC236}">
                <a16:creationId xmlns:a16="http://schemas.microsoft.com/office/drawing/2014/main" id="{C9ECBE7B-834D-CE1B-7597-9D48A16C071B}"/>
              </a:ext>
            </a:extLst>
          </p:cNvPr>
          <p:cNvPicPr>
            <a:picLocks noChangeAspect="1"/>
          </p:cNvPicPr>
          <p:nvPr/>
        </p:nvPicPr>
        <p:blipFill>
          <a:blip r:embed="rId7"/>
          <a:stretch>
            <a:fillRect/>
          </a:stretch>
        </p:blipFill>
        <p:spPr>
          <a:xfrm>
            <a:off x="15819128" y="3492372"/>
            <a:ext cx="4317113" cy="6357600"/>
          </a:xfrm>
          <a:prstGeom prst="rect">
            <a:avLst/>
          </a:prstGeom>
          <a:ln w="12700">
            <a:miter lim="400000"/>
          </a:ln>
        </p:spPr>
      </p:pic>
    </p:spTree>
    <p:extLst>
      <p:ext uri="{BB962C8B-B14F-4D97-AF65-F5344CB8AC3E}">
        <p14:creationId xmlns:p14="http://schemas.microsoft.com/office/powerpoint/2010/main" val="4152666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1.11111E-6 L -0.21087 -0.18611 " pathEditMode="relative" rAng="0" ptsTypes="AA">
                                      <p:cBhvr>
                                        <p:cTn id="6" dur="2000" fill="hold"/>
                                        <p:tgtEl>
                                          <p:spTgt spid="115"/>
                                        </p:tgtEl>
                                        <p:attrNameLst>
                                          <p:attrName>ppt_x</p:attrName>
                                          <p:attrName>ppt_y</p:attrName>
                                        </p:attrNameLst>
                                      </p:cBhvr>
                                      <p:rCtr x="-10547" y="-9306"/>
                                    </p:animMotion>
                                  </p:childTnLst>
                                </p:cTn>
                              </p:par>
                              <p:par>
                                <p:cTn id="7" presetID="6" presetClass="emph" presetSubtype="0" fill="hold" nodeType="withEffect">
                                  <p:stCondLst>
                                    <p:cond delay="0"/>
                                  </p:stCondLst>
                                  <p:childTnLst>
                                    <p:animScale>
                                      <p:cBhvr>
                                        <p:cTn id="8" dur="2000" fill="hold"/>
                                        <p:tgtEl>
                                          <p:spTgt spid="115"/>
                                        </p:tgtEl>
                                      </p:cBhvr>
                                      <p:by x="75000" y="75000"/>
                                    </p:animScale>
                                  </p:childTnLst>
                                </p:cTn>
                              </p:par>
                              <p:par>
                                <p:cTn id="9" presetID="42" presetClass="path" presetSubtype="0" accel="50000" decel="50000" fill="hold" nodeType="withEffect">
                                  <p:stCondLst>
                                    <p:cond delay="0"/>
                                  </p:stCondLst>
                                  <p:childTnLst>
                                    <p:animMotion origin="layout" path="M -0.00736 0.03183 L -0.48633 0.21817 " pathEditMode="relative" rAng="0" ptsTypes="AA">
                                      <p:cBhvr>
                                        <p:cTn id="10" dur="2000" fill="hold"/>
                                        <p:tgtEl>
                                          <p:spTgt spid="114"/>
                                        </p:tgtEl>
                                        <p:attrNameLst>
                                          <p:attrName>ppt_x</p:attrName>
                                          <p:attrName>ppt_y</p:attrName>
                                        </p:attrNameLst>
                                      </p:cBhvr>
                                      <p:rCtr x="-23952" y="9317"/>
                                    </p:animMotion>
                                  </p:childTnLst>
                                </p:cTn>
                              </p:par>
                              <p:par>
                                <p:cTn id="11" presetID="6" presetClass="emph" presetSubtype="0" fill="hold" nodeType="withEffect">
                                  <p:stCondLst>
                                    <p:cond delay="0"/>
                                  </p:stCondLst>
                                  <p:childTnLst>
                                    <p:animScale>
                                      <p:cBhvr>
                                        <p:cTn id="12" dur="2000" fill="hold"/>
                                        <p:tgtEl>
                                          <p:spTgt spid="114"/>
                                        </p:tgtEl>
                                      </p:cBhvr>
                                      <p:by x="75000" y="75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14"/>
                                        </p:tgtEl>
                                      </p:cBhvr>
                                    </p:animEffect>
                                    <p:animScale>
                                      <p:cBhvr>
                                        <p:cTn id="24" dur="250" autoRev="1" fill="hold"/>
                                        <p:tgtEl>
                                          <p:spTgt spid="114"/>
                                        </p:tgtEl>
                                      </p:cBhvr>
                                      <p:by x="105000" y="105000"/>
                                    </p:animScale>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60417E-6 -1.11111E-6 L -2.60417E-6 0.76169 " pathEditMode="relative" rAng="0" ptsTypes="AA">
                                      <p:cBhvr>
                                        <p:cTn id="36" dur="2000" fill="hold"/>
                                        <p:tgtEl>
                                          <p:spTgt spid="9"/>
                                        </p:tgtEl>
                                        <p:attrNameLst>
                                          <p:attrName>ppt_x</p:attrName>
                                          <p:attrName>ppt_y</p:attrName>
                                        </p:attrNameLst>
                                      </p:cBhvr>
                                      <p:rCtr x="0" y="38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 name="TLR Cards5-1.jpg" descr="TLR Cards5-1.jpg"/>
          <p:cNvPicPr>
            <a:picLocks noChangeAspect="1"/>
          </p:cNvPicPr>
          <p:nvPr/>
        </p:nvPicPr>
        <p:blipFill>
          <a:blip r:embed="rId3"/>
          <a:stretch>
            <a:fillRect/>
          </a:stretch>
        </p:blipFill>
        <p:spPr>
          <a:xfrm>
            <a:off x="4461769" y="3678543"/>
            <a:ext cx="4318001" cy="6358907"/>
          </a:xfrm>
          <a:prstGeom prst="rect">
            <a:avLst/>
          </a:prstGeom>
          <a:ln w="12700">
            <a:miter lim="400000"/>
          </a:ln>
        </p:spPr>
      </p:pic>
      <p:pic>
        <p:nvPicPr>
          <p:cNvPr id="123" name="TLR Cards8.jpg" descr="TLR Cards8.jpg"/>
          <p:cNvPicPr>
            <a:picLocks noChangeAspect="1"/>
          </p:cNvPicPr>
          <p:nvPr/>
        </p:nvPicPr>
        <p:blipFill>
          <a:blip r:embed="rId4"/>
          <a:stretch>
            <a:fillRect/>
          </a:stretch>
        </p:blipFill>
        <p:spPr>
          <a:xfrm>
            <a:off x="9601200" y="3678543"/>
            <a:ext cx="4318001" cy="6358907"/>
          </a:xfrm>
          <a:prstGeom prst="rect">
            <a:avLst/>
          </a:prstGeom>
          <a:ln w="12700">
            <a:miter lim="400000"/>
          </a:ln>
        </p:spPr>
      </p:pic>
      <p:pic>
        <p:nvPicPr>
          <p:cNvPr id="124" name="TLR Cards6.jpg" descr="TLR Cards6.jpg"/>
          <p:cNvPicPr>
            <a:picLocks noChangeAspect="1"/>
          </p:cNvPicPr>
          <p:nvPr/>
        </p:nvPicPr>
        <p:blipFill>
          <a:blip r:embed="rId5"/>
          <a:stretch>
            <a:fillRect/>
          </a:stretch>
        </p:blipFill>
        <p:spPr>
          <a:xfrm>
            <a:off x="14740631" y="3678543"/>
            <a:ext cx="4318001" cy="6358907"/>
          </a:xfrm>
          <a:prstGeom prst="rect">
            <a:avLst/>
          </a:prstGeom>
          <a:ln w="12700">
            <a:miter lim="400000"/>
          </a:ln>
        </p:spPr>
      </p:pic>
      <p:sp>
        <p:nvSpPr>
          <p:cNvPr id="2" name="Rectangle 1">
            <a:extLst>
              <a:ext uri="{FF2B5EF4-FFF2-40B4-BE49-F238E27FC236}">
                <a16:creationId xmlns:a16="http://schemas.microsoft.com/office/drawing/2014/main" id="{2BC41277-1C4D-4D28-B1CC-1BF992CB5E57}"/>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3" name="Oval 2">
            <a:extLst>
              <a:ext uri="{FF2B5EF4-FFF2-40B4-BE49-F238E27FC236}">
                <a16:creationId xmlns:a16="http://schemas.microsoft.com/office/drawing/2014/main" id="{C981F7A9-63C4-D4FC-D76B-792DF4D73547}"/>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rgbClr val="000000"/>
                </a:solidFill>
                <a:effectLst/>
                <a:latin typeface="Calibri" panose="020F0502020204030204" pitchFamily="34" charset="0"/>
              </a:rPr>
              <a:t>5</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6F156746-361D-C754-875F-CF321F9E6310}"/>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5" name="Rectangle 4">
            <a:extLst>
              <a:ext uri="{FF2B5EF4-FFF2-40B4-BE49-F238E27FC236}">
                <a16:creationId xmlns:a16="http://schemas.microsoft.com/office/drawing/2014/main" id="{3F2EC363-348D-FC7B-A96E-7B1821D67280}"/>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Broken World Far From God</a:t>
            </a:r>
          </a:p>
        </p:txBody>
      </p:sp>
    </p:spTree>
    <p:extLst>
      <p:ext uri="{BB962C8B-B14F-4D97-AF65-F5344CB8AC3E}">
        <p14:creationId xmlns:p14="http://schemas.microsoft.com/office/powerpoint/2010/main" val="2674598219"/>
      </p:ext>
    </p:extLst>
  </p:cSld>
  <p:clrMapOvr>
    <a:masterClrMapping/>
  </p:clrMapOvr>
  <p:transition spd="slow">
    <p:fade thruBlk="1"/>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23"/>
                                        </p:tgtEl>
                                        <p:attrNameLst>
                                          <p:attrName>style.visibility</p:attrName>
                                        </p:attrNameLst>
                                      </p:cBhvr>
                                      <p:to>
                                        <p:strVal val="visible"/>
                                      </p:to>
                                    </p:set>
                                    <p:anim calcmode="lin" valueType="num">
                                      <p:cBhvr>
                                        <p:cTn id="7" dur="500" fill="hold"/>
                                        <p:tgtEl>
                                          <p:spTgt spid="123"/>
                                        </p:tgtEl>
                                        <p:attrNameLst>
                                          <p:attrName>ppt_w</p:attrName>
                                        </p:attrNameLst>
                                      </p:cBhvr>
                                      <p:tavLst>
                                        <p:tav tm="0">
                                          <p:val>
                                            <p:fltVal val="0"/>
                                          </p:val>
                                        </p:tav>
                                        <p:tav tm="100000">
                                          <p:val>
                                            <p:strVal val="#ppt_w"/>
                                          </p:val>
                                        </p:tav>
                                      </p:tavLst>
                                    </p:anim>
                                    <p:anim calcmode="lin" valueType="num">
                                      <p:cBhvr>
                                        <p:cTn id="8" dur="500" fill="hold"/>
                                        <p:tgtEl>
                                          <p:spTgt spid="12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fltVal val="0"/>
                                          </p:val>
                                        </p:tav>
                                        <p:tav tm="100000">
                                          <p:val>
                                            <p:strVal val="#ppt_w"/>
                                          </p:val>
                                        </p:tav>
                                      </p:tavLst>
                                    </p:anim>
                                    <p:anim calcmode="lin" valueType="num">
                                      <p:cBhvr>
                                        <p:cTn id="12" dur="500" fill="hold"/>
                                        <p:tgtEl>
                                          <p:spTgt spid="12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761 0 L -0.21074 0 " pathEditMode="relative" ptsTypes="AA">
                                      <p:cBhvr>
                                        <p:cTn id="16" dur="2000" fill="hold"/>
                                        <p:tgtEl>
                                          <p:spTgt spid="1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 name="TLR Cards4-2.jpg" descr="TLR Cards4-2.jpg"/>
          <p:cNvPicPr>
            <a:picLocks noChangeAspect="1"/>
          </p:cNvPicPr>
          <p:nvPr/>
        </p:nvPicPr>
        <p:blipFill>
          <a:blip r:embed="rId3"/>
          <a:stretch>
            <a:fillRect/>
          </a:stretch>
        </p:blipFill>
        <p:spPr>
          <a:xfrm>
            <a:off x="10697145" y="4654290"/>
            <a:ext cx="2989710" cy="4402800"/>
          </a:xfrm>
          <a:prstGeom prst="rect">
            <a:avLst/>
          </a:prstGeom>
          <a:ln w="12700">
            <a:miter lim="400000"/>
          </a:ln>
        </p:spPr>
      </p:pic>
      <p:pic>
        <p:nvPicPr>
          <p:cNvPr id="126" name="TLR Cards7-1.jpg" descr="TLR Cards7-1.jpg"/>
          <p:cNvPicPr>
            <a:picLocks noChangeAspect="1"/>
          </p:cNvPicPr>
          <p:nvPr/>
        </p:nvPicPr>
        <p:blipFill>
          <a:blip r:embed="rId4"/>
          <a:stretch>
            <a:fillRect/>
          </a:stretch>
        </p:blipFill>
        <p:spPr>
          <a:xfrm>
            <a:off x="4545242" y="7357092"/>
            <a:ext cx="2989711" cy="4402800"/>
          </a:xfrm>
          <a:prstGeom prst="rect">
            <a:avLst/>
          </a:prstGeom>
          <a:ln w="12700">
            <a:miter lim="400000"/>
          </a:ln>
        </p:spPr>
      </p:pic>
      <p:pic>
        <p:nvPicPr>
          <p:cNvPr id="127" name="TLR Cards5-1.jpg" descr="TLR Cards5-1.jpg"/>
          <p:cNvPicPr>
            <a:picLocks noChangeAspect="1"/>
          </p:cNvPicPr>
          <p:nvPr/>
        </p:nvPicPr>
        <p:blipFill>
          <a:blip r:embed="rId5"/>
          <a:stretch>
            <a:fillRect/>
          </a:stretch>
        </p:blipFill>
        <p:spPr>
          <a:xfrm>
            <a:off x="4545242" y="1560175"/>
            <a:ext cx="2989711" cy="4402800"/>
          </a:xfrm>
          <a:prstGeom prst="rect">
            <a:avLst/>
          </a:prstGeom>
          <a:ln w="12700">
            <a:miter lim="400000"/>
          </a:ln>
        </p:spPr>
      </p:pic>
      <p:pic>
        <p:nvPicPr>
          <p:cNvPr id="128" name="TLR Cards8.jpg" descr="TLR Cards8.jpg"/>
          <p:cNvPicPr>
            <a:picLocks noChangeAspect="1"/>
          </p:cNvPicPr>
          <p:nvPr/>
        </p:nvPicPr>
        <p:blipFill>
          <a:blip r:embed="rId6"/>
          <a:stretch>
            <a:fillRect/>
          </a:stretch>
        </p:blipFill>
        <p:spPr>
          <a:xfrm>
            <a:off x="17183930" y="7357093"/>
            <a:ext cx="2989711" cy="4402800"/>
          </a:xfrm>
          <a:prstGeom prst="rect">
            <a:avLst/>
          </a:prstGeom>
          <a:ln w="12700">
            <a:miter lim="400000"/>
          </a:ln>
        </p:spPr>
      </p:pic>
      <p:pic>
        <p:nvPicPr>
          <p:cNvPr id="129" name="TLR Cards6.jpg" descr="TLR Cards6.jpg"/>
          <p:cNvPicPr>
            <a:picLocks noChangeAspect="1"/>
          </p:cNvPicPr>
          <p:nvPr/>
        </p:nvPicPr>
        <p:blipFill>
          <a:blip r:embed="rId7"/>
          <a:stretch>
            <a:fillRect/>
          </a:stretch>
        </p:blipFill>
        <p:spPr>
          <a:xfrm>
            <a:off x="17183930" y="1560175"/>
            <a:ext cx="2989711" cy="4402800"/>
          </a:xfrm>
          <a:prstGeom prst="rect">
            <a:avLst/>
          </a:prstGeom>
          <a:ln w="12700">
            <a:miter lim="400000"/>
          </a:ln>
        </p:spPr>
      </p:pic>
      <p:sp>
        <p:nvSpPr>
          <p:cNvPr id="2" name="Rectangle 1">
            <a:extLst>
              <a:ext uri="{FF2B5EF4-FFF2-40B4-BE49-F238E27FC236}">
                <a16:creationId xmlns:a16="http://schemas.microsoft.com/office/drawing/2014/main" id="{D7F1B776-462A-13F2-5E23-CBA450DF8350}"/>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3" name="Oval 2">
            <a:extLst>
              <a:ext uri="{FF2B5EF4-FFF2-40B4-BE49-F238E27FC236}">
                <a16:creationId xmlns:a16="http://schemas.microsoft.com/office/drawing/2014/main" id="{F57DB3CC-42CA-E562-853A-DF6E5122A314}"/>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5</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2ACD98DB-33E1-134E-3197-376D4DEBAF05}"/>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5" name="Rectangle 4">
            <a:extLst>
              <a:ext uri="{FF2B5EF4-FFF2-40B4-BE49-F238E27FC236}">
                <a16:creationId xmlns:a16="http://schemas.microsoft.com/office/drawing/2014/main" id="{A2C95B94-576D-EB94-463A-7480C3728FFC}"/>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Broken World Far From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7"/>
                                        </p:tgtEl>
                                        <p:attrNameLst>
                                          <p:attrName>style.visibility</p:attrName>
                                        </p:attrNameLst>
                                      </p:cBhvr>
                                      <p:to>
                                        <p:strVal val="visible"/>
                                      </p:to>
                                    </p:set>
                                    <p:anim calcmode="lin" valueType="num">
                                      <p:cBhvr>
                                        <p:cTn id="12" dur="500" fill="hold"/>
                                        <p:tgtEl>
                                          <p:spTgt spid="127"/>
                                        </p:tgtEl>
                                        <p:attrNameLst>
                                          <p:attrName>ppt_w</p:attrName>
                                        </p:attrNameLst>
                                      </p:cBhvr>
                                      <p:tavLst>
                                        <p:tav tm="0">
                                          <p:val>
                                            <p:fltVal val="0"/>
                                          </p:val>
                                        </p:tav>
                                        <p:tav tm="100000">
                                          <p:val>
                                            <p:strVal val="#ppt_w"/>
                                          </p:val>
                                        </p:tav>
                                      </p:tavLst>
                                    </p:anim>
                                    <p:anim calcmode="lin" valueType="num">
                                      <p:cBhvr>
                                        <p:cTn id="13" dur="500" fill="hold"/>
                                        <p:tgtEl>
                                          <p:spTgt spid="12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p:cTn id="17" dur="500" fill="hold"/>
                                        <p:tgtEl>
                                          <p:spTgt spid="126"/>
                                        </p:tgtEl>
                                        <p:attrNameLst>
                                          <p:attrName>ppt_w</p:attrName>
                                        </p:attrNameLst>
                                      </p:cBhvr>
                                      <p:tavLst>
                                        <p:tav tm="0">
                                          <p:val>
                                            <p:fltVal val="0"/>
                                          </p:val>
                                        </p:tav>
                                        <p:tav tm="100000">
                                          <p:val>
                                            <p:strVal val="#ppt_w"/>
                                          </p:val>
                                        </p:tav>
                                      </p:tavLst>
                                    </p:anim>
                                    <p:anim calcmode="lin" valueType="num">
                                      <p:cBhvr>
                                        <p:cTn id="18" dur="500" fill="hold"/>
                                        <p:tgtEl>
                                          <p:spTgt spid="12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ppt_w</p:attrName>
                                        </p:attrNameLst>
                                      </p:cBhvr>
                                      <p:tavLst>
                                        <p:tav tm="0">
                                          <p:val>
                                            <p:fltVal val="0"/>
                                          </p:val>
                                        </p:tav>
                                        <p:tav tm="100000">
                                          <p:val>
                                            <p:strVal val="#ppt_w"/>
                                          </p:val>
                                        </p:tav>
                                      </p:tavLst>
                                    </p:anim>
                                    <p:anim calcmode="lin" valueType="num">
                                      <p:cBhvr>
                                        <p:cTn id="23" dur="500" fill="hold"/>
                                        <p:tgtEl>
                                          <p:spTgt spid="12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28"/>
                                        </p:tgtEl>
                                        <p:attrNameLst>
                                          <p:attrName>style.visibility</p:attrName>
                                        </p:attrNameLst>
                                      </p:cBhvr>
                                      <p:to>
                                        <p:strVal val="visible"/>
                                      </p:to>
                                    </p:set>
                                    <p:anim calcmode="lin" valueType="num">
                                      <p:cBhvr>
                                        <p:cTn id="27" dur="500" fill="hold"/>
                                        <p:tgtEl>
                                          <p:spTgt spid="128"/>
                                        </p:tgtEl>
                                        <p:attrNameLst>
                                          <p:attrName>ppt_w</p:attrName>
                                        </p:attrNameLst>
                                      </p:cBhvr>
                                      <p:tavLst>
                                        <p:tav tm="0">
                                          <p:val>
                                            <p:fltVal val="0"/>
                                          </p:val>
                                        </p:tav>
                                        <p:tav tm="100000">
                                          <p:val>
                                            <p:strVal val="#ppt_w"/>
                                          </p:val>
                                        </p:tav>
                                      </p:tavLst>
                                    </p:anim>
                                    <p:anim calcmode="lin" valueType="num">
                                      <p:cBhvr>
                                        <p:cTn id="28" dur="500" fill="hold"/>
                                        <p:tgtEl>
                                          <p:spTgt spid="12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27"/>
                                        </p:tgtEl>
                                      </p:cBhvr>
                                    </p:animEffect>
                                    <p:animScale>
                                      <p:cBhvr>
                                        <p:cTn id="33" dur="250" autoRev="1" fill="hold"/>
                                        <p:tgtEl>
                                          <p:spTgt spid="12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6"/>
                                        </p:tgtEl>
                                      </p:cBhvr>
                                    </p:animEffect>
                                    <p:animScale>
                                      <p:cBhvr>
                                        <p:cTn id="38" dur="250" autoRev="1" fill="hold"/>
                                        <p:tgtEl>
                                          <p:spTgt spid="12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29"/>
                                        </p:tgtEl>
                                      </p:cBhvr>
                                    </p:animEffect>
                                    <p:animScale>
                                      <p:cBhvr>
                                        <p:cTn id="43" dur="250" autoRev="1" fill="hold"/>
                                        <p:tgtEl>
                                          <p:spTgt spid="129"/>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128"/>
                                        </p:tgtEl>
                                      </p:cBhvr>
                                    </p:animEffect>
                                    <p:animScale>
                                      <p:cBhvr>
                                        <p:cTn id="48" dur="250" autoRev="1" fill="hold"/>
                                        <p:tgtEl>
                                          <p:spTgt spid="128"/>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6" presetClass="emph" presetSubtype="0" autoRev="1" fill="hold" nodeType="clickEffect">
                                  <p:stCondLst>
                                    <p:cond delay="0"/>
                                  </p:stCondLst>
                                  <p:childTnLst>
                                    <p:animScale>
                                      <p:cBhvr>
                                        <p:cTn id="52" dur="2000" fill="hold"/>
                                        <p:tgtEl>
                                          <p:spTgt spid="120"/>
                                        </p:tgtEl>
                                      </p:cBhvr>
                                      <p:by x="150000" y="150000"/>
                                    </p:animScale>
                                  </p:childTnLst>
                                </p:cTn>
                              </p:par>
                            </p:childTnLst>
                          </p:cTn>
                        </p:par>
                      </p:childTnLst>
                    </p:cTn>
                  </p:par>
                  <p:par>
                    <p:cTn id="53" fill="hold">
                      <p:stCondLst>
                        <p:cond delay="indefinite"/>
                      </p:stCondLst>
                      <p:childTnLst>
                        <p:par>
                          <p:cTn id="54" fill="hold">
                            <p:stCondLst>
                              <p:cond delay="0"/>
                            </p:stCondLst>
                            <p:childTnLst>
                              <p:par>
                                <p:cTn id="55" presetID="6" presetClass="exit" presetSubtype="16" fill="hold" nodeType="clickEffect">
                                  <p:stCondLst>
                                    <p:cond delay="0"/>
                                  </p:stCondLst>
                                  <p:childTnLst>
                                    <p:animEffect transition="out" filter="circle(in)">
                                      <p:cBhvr>
                                        <p:cTn id="56" dur="2000"/>
                                        <p:tgtEl>
                                          <p:spTgt spid="127"/>
                                        </p:tgtEl>
                                      </p:cBhvr>
                                    </p:animEffect>
                                    <p:set>
                                      <p:cBhvr>
                                        <p:cTn id="57" dur="1" fill="hold">
                                          <p:stCondLst>
                                            <p:cond delay="1999"/>
                                          </p:stCondLst>
                                        </p:cTn>
                                        <p:tgtEl>
                                          <p:spTgt spid="127"/>
                                        </p:tgtEl>
                                        <p:attrNameLst>
                                          <p:attrName>style.visibility</p:attrName>
                                        </p:attrNameLst>
                                      </p:cBhvr>
                                      <p:to>
                                        <p:strVal val="hidden"/>
                                      </p:to>
                                    </p:set>
                                  </p:childTnLst>
                                </p:cTn>
                              </p:par>
                              <p:par>
                                <p:cTn id="58" presetID="6" presetClass="exit" presetSubtype="16" fill="hold" nodeType="withEffect">
                                  <p:stCondLst>
                                    <p:cond delay="0"/>
                                  </p:stCondLst>
                                  <p:childTnLst>
                                    <p:animEffect transition="out" filter="circle(in)">
                                      <p:cBhvr>
                                        <p:cTn id="59" dur="2000"/>
                                        <p:tgtEl>
                                          <p:spTgt spid="126"/>
                                        </p:tgtEl>
                                      </p:cBhvr>
                                    </p:animEffect>
                                    <p:set>
                                      <p:cBhvr>
                                        <p:cTn id="60" dur="1" fill="hold">
                                          <p:stCondLst>
                                            <p:cond delay="1999"/>
                                          </p:stCondLst>
                                        </p:cTn>
                                        <p:tgtEl>
                                          <p:spTgt spid="126"/>
                                        </p:tgtEl>
                                        <p:attrNameLst>
                                          <p:attrName>style.visibility</p:attrName>
                                        </p:attrNameLst>
                                      </p:cBhvr>
                                      <p:to>
                                        <p:strVal val="hidden"/>
                                      </p:to>
                                    </p:set>
                                  </p:childTnLst>
                                </p:cTn>
                              </p:par>
                              <p:par>
                                <p:cTn id="61" presetID="6" presetClass="exit" presetSubtype="16" fill="hold" nodeType="withEffect">
                                  <p:stCondLst>
                                    <p:cond delay="0"/>
                                  </p:stCondLst>
                                  <p:childTnLst>
                                    <p:animEffect transition="out" filter="circle(in)">
                                      <p:cBhvr>
                                        <p:cTn id="62" dur="2000"/>
                                        <p:tgtEl>
                                          <p:spTgt spid="129"/>
                                        </p:tgtEl>
                                      </p:cBhvr>
                                    </p:animEffect>
                                    <p:set>
                                      <p:cBhvr>
                                        <p:cTn id="63" dur="1" fill="hold">
                                          <p:stCondLst>
                                            <p:cond delay="1999"/>
                                          </p:stCondLst>
                                        </p:cTn>
                                        <p:tgtEl>
                                          <p:spTgt spid="129"/>
                                        </p:tgtEl>
                                        <p:attrNameLst>
                                          <p:attrName>style.visibility</p:attrName>
                                        </p:attrNameLst>
                                      </p:cBhvr>
                                      <p:to>
                                        <p:strVal val="hidden"/>
                                      </p:to>
                                    </p:set>
                                  </p:childTnLst>
                                </p:cTn>
                              </p:par>
                              <p:par>
                                <p:cTn id="64" presetID="6" presetClass="exit" presetSubtype="16" fill="hold" nodeType="withEffect">
                                  <p:stCondLst>
                                    <p:cond delay="0"/>
                                  </p:stCondLst>
                                  <p:childTnLst>
                                    <p:animEffect transition="out" filter="circle(in)">
                                      <p:cBhvr>
                                        <p:cTn id="65" dur="2000"/>
                                        <p:tgtEl>
                                          <p:spTgt spid="128"/>
                                        </p:tgtEl>
                                      </p:cBhvr>
                                    </p:animEffect>
                                    <p:set>
                                      <p:cBhvr>
                                        <p:cTn id="66" dur="1" fill="hold">
                                          <p:stCondLst>
                                            <p:cond delay="1999"/>
                                          </p:stCondLst>
                                        </p:cTn>
                                        <p:tgtEl>
                                          <p:spTgt spid="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 name="TLR Cards5-1.jpg" descr="TLR Cards5-1.jpg"/>
          <p:cNvPicPr>
            <a:picLocks noChangeAspect="1"/>
          </p:cNvPicPr>
          <p:nvPr/>
        </p:nvPicPr>
        <p:blipFill>
          <a:blip r:embed="rId3"/>
          <a:stretch>
            <a:fillRect/>
          </a:stretch>
        </p:blipFill>
        <p:spPr>
          <a:xfrm>
            <a:off x="3166367" y="3678543"/>
            <a:ext cx="4318001" cy="6358907"/>
          </a:xfrm>
          <a:prstGeom prst="rect">
            <a:avLst/>
          </a:prstGeom>
          <a:ln w="12700">
            <a:miter lim="400000"/>
          </a:ln>
        </p:spPr>
      </p:pic>
      <p:pic>
        <p:nvPicPr>
          <p:cNvPr id="123" name="TLR Cards8.jpg" descr="TLR Cards8.jpg"/>
          <p:cNvPicPr>
            <a:picLocks noChangeAspect="1"/>
          </p:cNvPicPr>
          <p:nvPr/>
        </p:nvPicPr>
        <p:blipFill>
          <a:blip r:embed="rId4"/>
          <a:stretch>
            <a:fillRect/>
          </a:stretch>
        </p:blipFill>
        <p:spPr>
          <a:xfrm>
            <a:off x="8987833" y="3678543"/>
            <a:ext cx="4318001" cy="6358907"/>
          </a:xfrm>
          <a:prstGeom prst="rect">
            <a:avLst/>
          </a:prstGeom>
          <a:ln w="12700">
            <a:miter lim="400000"/>
          </a:ln>
        </p:spPr>
      </p:pic>
      <p:pic>
        <p:nvPicPr>
          <p:cNvPr id="124" name="TLR Cards6.jpg" descr="TLR Cards6.jpg"/>
          <p:cNvPicPr>
            <a:picLocks noChangeAspect="1"/>
          </p:cNvPicPr>
          <p:nvPr/>
        </p:nvPicPr>
        <p:blipFill>
          <a:blip r:embed="rId5"/>
          <a:stretch>
            <a:fillRect/>
          </a:stretch>
        </p:blipFill>
        <p:spPr>
          <a:xfrm>
            <a:off x="13527507" y="3678542"/>
            <a:ext cx="4318001" cy="6358907"/>
          </a:xfrm>
          <a:prstGeom prst="rect">
            <a:avLst/>
          </a:prstGeom>
          <a:ln w="12700">
            <a:miter lim="400000"/>
          </a:ln>
        </p:spPr>
      </p:pic>
      <p:pic>
        <p:nvPicPr>
          <p:cNvPr id="2" name="TLR Cards6.jpg" descr="TLR Cards6.jpg">
            <a:extLst>
              <a:ext uri="{FF2B5EF4-FFF2-40B4-BE49-F238E27FC236}">
                <a16:creationId xmlns:a16="http://schemas.microsoft.com/office/drawing/2014/main" id="{20F04CC9-51EF-77AC-0936-AD1BED5AB6FF}"/>
              </a:ext>
            </a:extLst>
          </p:cNvPr>
          <p:cNvPicPr>
            <a:picLocks noChangeAspect="1"/>
          </p:cNvPicPr>
          <p:nvPr/>
        </p:nvPicPr>
        <p:blipFill>
          <a:blip r:embed="rId5"/>
          <a:stretch>
            <a:fillRect/>
          </a:stretch>
        </p:blipFill>
        <p:spPr>
          <a:xfrm>
            <a:off x="18067181" y="3678542"/>
            <a:ext cx="4318001" cy="6358907"/>
          </a:xfrm>
          <a:prstGeom prst="rect">
            <a:avLst/>
          </a:prstGeom>
          <a:ln w="12700">
            <a:miter lim="400000"/>
          </a:ln>
        </p:spPr>
      </p:pic>
      <p:sp>
        <p:nvSpPr>
          <p:cNvPr id="3" name="Rectangle 2">
            <a:extLst>
              <a:ext uri="{FF2B5EF4-FFF2-40B4-BE49-F238E27FC236}">
                <a16:creationId xmlns:a16="http://schemas.microsoft.com/office/drawing/2014/main" id="{D186B9B1-9C14-64AB-44B5-434283810B95}"/>
              </a:ext>
            </a:extLst>
          </p:cNvPr>
          <p:cNvSpPr/>
          <p:nvPr/>
        </p:nvSpPr>
        <p:spPr>
          <a:xfrm>
            <a:off x="-1223348" y="12585032"/>
            <a:ext cx="25607348" cy="113096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Oval 3">
            <a:extLst>
              <a:ext uri="{FF2B5EF4-FFF2-40B4-BE49-F238E27FC236}">
                <a16:creationId xmlns:a16="http://schemas.microsoft.com/office/drawing/2014/main" id="{3B9BA7A2-FD52-7D52-20C0-30496FC3C135}"/>
              </a:ext>
            </a:extLst>
          </p:cNvPr>
          <p:cNvSpPr>
            <a:spLocks noChangeArrowheads="1"/>
          </p:cNvSpPr>
          <p:nvPr/>
        </p:nvSpPr>
        <p:spPr bwMode="auto">
          <a:xfrm>
            <a:off x="-1915327" y="10799603"/>
            <a:ext cx="3830654" cy="3570858"/>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libri" panose="020F0502020204030204" pitchFamily="34" charset="0"/>
              </a:rPr>
              <a:t>5</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BD0EBFE-B0C2-52A3-F9D6-96AC1D7C9F8D}"/>
              </a:ext>
            </a:extLst>
          </p:cNvPr>
          <p:cNvSpPr txBox="1"/>
          <p:nvPr/>
        </p:nvSpPr>
        <p:spPr>
          <a:xfrm>
            <a:off x="2074371" y="12453341"/>
            <a:ext cx="8595360" cy="1200329"/>
          </a:xfrm>
          <a:prstGeom prst="rect">
            <a:avLst/>
          </a:prstGeom>
          <a:noFill/>
        </p:spPr>
        <p:txBody>
          <a:bodyPr wrap="square" rtlCol="0" anchor="ctr" anchorCtr="0">
            <a:spAutoFit/>
          </a:bodyPr>
          <a:lstStyle/>
          <a:p>
            <a:r>
              <a:rPr lang="en-GB" sz="7200" dirty="0">
                <a:solidFill>
                  <a:schemeClr val="bg1"/>
                </a:solidFill>
              </a:rPr>
              <a:t>In The Beginning</a:t>
            </a:r>
            <a:endParaRPr lang="en-GB" sz="8800" dirty="0">
              <a:solidFill>
                <a:schemeClr val="bg1"/>
              </a:solidFill>
            </a:endParaRPr>
          </a:p>
        </p:txBody>
      </p:sp>
      <p:sp>
        <p:nvSpPr>
          <p:cNvPr id="6" name="Rectangle 5">
            <a:extLst>
              <a:ext uri="{FF2B5EF4-FFF2-40B4-BE49-F238E27FC236}">
                <a16:creationId xmlns:a16="http://schemas.microsoft.com/office/drawing/2014/main" id="{C662DD7B-0788-3CB4-C9F0-746AB16E248D}"/>
              </a:ext>
            </a:extLst>
          </p:cNvPr>
          <p:cNvSpPr/>
          <p:nvPr/>
        </p:nvSpPr>
        <p:spPr>
          <a:xfrm>
            <a:off x="-1" y="-4619"/>
            <a:ext cx="6003235" cy="1130967"/>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rPr>
              <a:t>Broken World Far From God</a:t>
            </a:r>
          </a:p>
        </p:txBody>
      </p:sp>
    </p:spTree>
    <p:extLst>
      <p:ext uri="{BB962C8B-B14F-4D97-AF65-F5344CB8AC3E}">
        <p14:creationId xmlns:p14="http://schemas.microsoft.com/office/powerpoint/2010/main" val="1319240772"/>
      </p:ext>
    </p:extLst>
  </p:cSld>
  <p:clrMapOvr>
    <a:masterClrMapping/>
  </p:clrMapOvr>
  <p:transition spd="slow">
    <p:fade thruBlk="1"/>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ppt_w</p:attrName>
                                        </p:attrNameLst>
                                      </p:cBhvr>
                                      <p:tavLst>
                                        <p:tav tm="0">
                                          <p:val>
                                            <p:fltVal val="0"/>
                                          </p:val>
                                        </p:tav>
                                        <p:tav tm="100000">
                                          <p:val>
                                            <p:strVal val="#ppt_w"/>
                                          </p:val>
                                        </p:tav>
                                      </p:tavLst>
                                    </p:anim>
                                    <p:anim calcmode="lin" valueType="num">
                                      <p:cBhvr>
                                        <p:cTn id="8" dur="500" fill="hold"/>
                                        <p:tgtEl>
                                          <p:spTgt spid="12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 calcmode="lin" valueType="num">
                                      <p:cBhvr>
                                        <p:cTn id="11" dur="500" fill="hold"/>
                                        <p:tgtEl>
                                          <p:spTgt spid="123"/>
                                        </p:tgtEl>
                                        <p:attrNameLst>
                                          <p:attrName>ppt_w</p:attrName>
                                        </p:attrNameLst>
                                      </p:cBhvr>
                                      <p:tavLst>
                                        <p:tav tm="0">
                                          <p:val>
                                            <p:fltVal val="0"/>
                                          </p:val>
                                        </p:tav>
                                        <p:tav tm="100000">
                                          <p:val>
                                            <p:strVal val="#ppt_w"/>
                                          </p:val>
                                        </p:tav>
                                      </p:tavLst>
                                    </p:anim>
                                    <p:anim calcmode="lin" valueType="num">
                                      <p:cBhvr>
                                        <p:cTn id="12" dur="500" fill="hold"/>
                                        <p:tgtEl>
                                          <p:spTgt spid="12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p:cTn id="15" dur="500" fill="hold"/>
                                        <p:tgtEl>
                                          <p:spTgt spid="124"/>
                                        </p:tgtEl>
                                        <p:attrNameLst>
                                          <p:attrName>ppt_w</p:attrName>
                                        </p:attrNameLst>
                                      </p:cBhvr>
                                      <p:tavLst>
                                        <p:tav tm="0">
                                          <p:val>
                                            <p:fltVal val="0"/>
                                          </p:val>
                                        </p:tav>
                                        <p:tav tm="100000">
                                          <p:val>
                                            <p:strVal val="#ppt_w"/>
                                          </p:val>
                                        </p:tav>
                                      </p:tavLst>
                                    </p:anim>
                                    <p:anim calcmode="lin" valueType="num">
                                      <p:cBhvr>
                                        <p:cTn id="16" dur="500" fill="hold"/>
                                        <p:tgtEl>
                                          <p:spTgt spid="12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788 0.07778 L -0.52252 0.16528 " pathEditMode="relative" rAng="0" ptsTypes="AA">
                                      <p:cBhvr>
                                        <p:cTn id="24" dur="2000" fill="hold"/>
                                        <p:tgtEl>
                                          <p:spTgt spid="2"/>
                                        </p:tgtEl>
                                        <p:attrNameLst>
                                          <p:attrName>ppt_x</p:attrName>
                                          <p:attrName>ppt_y</p:attrName>
                                        </p:attrNameLst>
                                      </p:cBhvr>
                                      <p:rCtr x="-25736" y="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3.8|3.3|2.8|4.9|3|2.4|3.3|3.2|3.2|2.9|3.6|3.1"/>
</p:tagLst>
</file>

<file path=ppt/tags/tag2.xml><?xml version="1.0" encoding="utf-8"?>
<p:tagLst xmlns:a="http://schemas.openxmlformats.org/drawingml/2006/main" xmlns:r="http://schemas.openxmlformats.org/officeDocument/2006/relationships" xmlns:p="http://schemas.openxmlformats.org/presentationml/2006/main">
  <p:tag name="TIMING" val="|3.6|3.8|3.3|2.8|4.9|3|2.4|3.3|3.2|3.2|2.9|3.6|3.1"/>
</p:tagLst>
</file>

<file path=ppt/tags/tag3.xml><?xml version="1.0" encoding="utf-8"?>
<p:tagLst xmlns:a="http://schemas.openxmlformats.org/drawingml/2006/main" xmlns:r="http://schemas.openxmlformats.org/officeDocument/2006/relationships" xmlns:p="http://schemas.openxmlformats.org/presentationml/2006/main">
  <p:tag name="TIMING" val="|3.6|3.8|3.3|2.8|4.9|3|2.4|3.3|3.2|3.2|2.9|3.6|3.1"/>
</p:tagLst>
</file>

<file path=ppt/tags/tag4.xml><?xml version="1.0" encoding="utf-8"?>
<p:tagLst xmlns:a="http://schemas.openxmlformats.org/drawingml/2006/main" xmlns:r="http://schemas.openxmlformats.org/officeDocument/2006/relationships" xmlns:p="http://schemas.openxmlformats.org/presentationml/2006/main">
  <p:tag name="TIMING" val="|3.6|3.8|3.3|2.8|4.9|3|2.4|3.3|3.2|3.2|2.9|3.6|3.1"/>
</p:tagLst>
</file>

<file path=ppt/tags/tag5.xml><?xml version="1.0" encoding="utf-8"?>
<p:tagLst xmlns:a="http://schemas.openxmlformats.org/drawingml/2006/main" xmlns:r="http://schemas.openxmlformats.org/officeDocument/2006/relationships" xmlns:p="http://schemas.openxmlformats.org/presentationml/2006/main">
  <p:tag name="TIMING" val="|3.6|3.8|3.3|2.8|4.9|3|2.4|3.3|3.2|3.2|2.9|3.6|3.1"/>
</p:tagLst>
</file>

<file path=ppt/tags/tag6.xml><?xml version="1.0" encoding="utf-8"?>
<p:tagLst xmlns:a="http://schemas.openxmlformats.org/drawingml/2006/main" xmlns:r="http://schemas.openxmlformats.org/officeDocument/2006/relationships" xmlns:p="http://schemas.openxmlformats.org/presentationml/2006/main">
  <p:tag name="TIMING" val="|3.6|3.8|3.3|2.8|4.9|3|2.4|3.3|3.2|3.2|2.9|3.6|3.1"/>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0310E4-5D75-A646-8ED9-8F317EB17AD5}">
  <we:reference id="wa104381411" version="2.4.5.0" store="en-GB" storeType="OMEX"/>
  <we:alternateReferences>
    <we:reference id="WA104381411" version="2.4.5.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6211</TotalTime>
  <Words>3083</Words>
  <Application>Microsoft Office PowerPoint</Application>
  <PresentationFormat>Custom</PresentationFormat>
  <Paragraphs>189</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Gill Sans Ultra Bold</vt:lpstr>
      <vt:lpstr>Roboto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Bolton</dc:creator>
  <cp:lastModifiedBy>Lee Bolton</cp:lastModifiedBy>
  <cp:revision>164</cp:revision>
  <dcterms:modified xsi:type="dcterms:W3CDTF">2024-08-21T15:00:33Z</dcterms:modified>
</cp:coreProperties>
</file>